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6500" y="7196865"/>
            <a:ext cx="21971000"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Fact information</a:t>
            </a:r>
          </a:p>
          <a:p>
            <a:pPr lvl="1"/>
            <a:r>
              <a:t/>
            </a:r>
          </a:p>
          <a:p>
            <a:pPr lvl="2"/>
            <a:r>
              <a:t/>
            </a:r>
          </a:p>
          <a:p>
            <a:pPr lvl="3"/>
            <a:r>
              <a:t/>
            </a:r>
          </a:p>
          <a:p>
            <a:pPr lvl="4"/>
            <a:r>
              <a:t/>
            </a:r>
          </a:p>
        </p:txBody>
      </p:sp>
      <p:sp>
        <p:nvSpPr>
          <p:cNvPr id="107" name="Body Level One…"/>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spcBef>
                <a:spcPts val="0"/>
              </a:spcBef>
              <a:buSzTx/>
              <a:buNone/>
              <a:defRPr spc="-124" sz="5270">
                <a:latin typeface="Helvetica Neue Medium"/>
                <a:ea typeface="Helvetica Neue Medium"/>
                <a:cs typeface="Helvetica Neue Medium"/>
                <a:sym typeface="Helvetica Neue Medium"/>
              </a:defRPr>
            </a:pPr>
            <a:r>
              <a:t>“Notable Quote”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6305214" y="12527756"/>
            <a:ext cx="344487" cy="369887"/>
          </a:xfrm>
          <a:prstGeom prst="rect">
            <a:avLst/>
          </a:prstGeom>
        </p:spPr>
        <p:txBody>
          <a:bodyPr lIns="64292" tIns="64292" rIns="64292" bIns="64292" anchor="ctr"/>
          <a:lstStyle>
            <a:lvl1pPr algn="r" defTabSz="1285875">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6" name="Title Text"/>
          <p:cNvSpPr txBox="1"/>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7" name="Body Level One…"/>
          <p:cNvSpPr txBox="1"/>
          <p:nvPr>
            <p:ph type="body" idx="1"/>
          </p:nvPr>
        </p:nvSpPr>
        <p:spPr>
          <a:xfrm>
            <a:off x="4387453" y="3643312"/>
            <a:ext cx="15609094" cy="8840393"/>
          </a:xfrm>
          <a:prstGeom prst="rect">
            <a:avLst/>
          </a:prstGeom>
        </p:spPr>
        <p:txBody>
          <a:bodyPr lIns="71436" tIns="71436" rIns="71436" bIns="71436" numCol="1" spcCol="38100" anchor="ctr"/>
          <a:lstStyle>
            <a:lvl1pPr marL="611187" indent="-611187" defTabSz="821530">
              <a:lnSpc>
                <a:spcPct val="100000"/>
              </a:lnSpc>
              <a:spcBef>
                <a:spcPts val="5900"/>
              </a:spcBef>
              <a:buSzPct val="145000"/>
              <a:defRPr sz="4400"/>
            </a:lvl1pPr>
            <a:lvl2pPr marL="1055687" indent="-611187" defTabSz="821530">
              <a:lnSpc>
                <a:spcPct val="100000"/>
              </a:lnSpc>
              <a:spcBef>
                <a:spcPts val="5900"/>
              </a:spcBef>
              <a:buSzPct val="145000"/>
              <a:defRPr sz="4400"/>
            </a:lvl2pPr>
            <a:lvl3pPr marL="1500187" indent="-611187" defTabSz="821530">
              <a:lnSpc>
                <a:spcPct val="100000"/>
              </a:lnSpc>
              <a:spcBef>
                <a:spcPts val="5900"/>
              </a:spcBef>
              <a:buSzPct val="145000"/>
              <a:defRPr sz="4400"/>
            </a:lvl3pPr>
            <a:lvl4pPr marL="1944686" indent="-611187" defTabSz="821530">
              <a:lnSpc>
                <a:spcPct val="100000"/>
              </a:lnSpc>
              <a:spcBef>
                <a:spcPts val="5900"/>
              </a:spcBef>
              <a:buSzPct val="145000"/>
              <a:defRPr sz="4400"/>
            </a:lvl4pPr>
            <a:lvl5pPr marL="2389186" indent="-611186" defTabSz="821530">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11954103" y="13073062"/>
            <a:ext cx="466268" cy="477670"/>
          </a:xfrm>
          <a:prstGeom prst="rect">
            <a:avLst/>
          </a:prstGeom>
        </p:spPr>
        <p:txBody>
          <a:bodyPr lIns="71436" tIns="71436" rIns="71436" bIns="71436" anchor="t"/>
          <a:lstStyle>
            <a:lvl1pPr defTabSz="821530">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44689"/>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2"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63" name="Large rock formation under dark clouds with a dirt road in the foreground"/>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5.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1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2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1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 Id="rId3" Type="http://schemas.openxmlformats.org/officeDocument/2006/relationships/image" Target="../media/image3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 Id="rId3" Type="http://schemas.openxmlformats.org/officeDocument/2006/relationships/image" Target="../media/image3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 Id="rId3" Type="http://schemas.openxmlformats.org/officeDocument/2006/relationships/image" Target="../media/image3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 Id="rId3" Type="http://schemas.openxmlformats.org/officeDocument/2006/relationships/image" Target="../media/image15.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3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3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3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39.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2.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47.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5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5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5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5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5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jpeg"/><Relationship Id="rId3" Type="http://schemas.openxmlformats.org/officeDocument/2006/relationships/image" Target="../media/image58.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9.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1.jpeg"/><Relationship Id="rId3" Type="http://schemas.openxmlformats.org/officeDocument/2006/relationships/image" Target="../media/image6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6.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eg"/><Relationship Id="rId3" Type="http://schemas.openxmlformats.org/officeDocument/2006/relationships/image" Target="../media/image62.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3.jpeg"/><Relationship Id="rId3" Type="http://schemas.openxmlformats.org/officeDocument/2006/relationships/image" Target="../media/image6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4.jpeg"/><Relationship Id="rId3" Type="http://schemas.openxmlformats.org/officeDocument/2006/relationships/image" Target="../media/image6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Alice Bailey:…"/>
          <p:cNvSpPr txBox="1"/>
          <p:nvPr>
            <p:ph type="title"/>
          </p:nvPr>
        </p:nvSpPr>
        <p:spPr>
          <a:xfrm>
            <a:off x="282011" y="238277"/>
            <a:ext cx="23925532" cy="12959600"/>
          </a:xfrm>
          <a:prstGeom prst="rect">
            <a:avLst/>
          </a:prstGeom>
        </p:spPr>
        <p:txBody>
          <a:bodyPr/>
          <a:lstStyle/>
          <a:p>
            <a:pPr algn="ctr"/>
          </a:p>
          <a:p>
            <a:pPr algn="ctr"/>
          </a:p>
          <a:p>
            <a:pPr algn="ctr"/>
          </a:p>
          <a:p>
            <a:pPr algn="ctr"/>
          </a:p>
          <a:p>
            <a:pPr algn="ctr">
              <a:defRPr spc="-200">
                <a:solidFill>
                  <a:srgbClr val="FFD479"/>
                </a:solidFill>
              </a:defRPr>
            </a:pPr>
            <a:r>
              <a:t>Alice Bailey: </a:t>
            </a:r>
          </a:p>
          <a:p>
            <a:pPr algn="ctr">
              <a:defRPr spc="-200">
                <a:solidFill>
                  <a:srgbClr val="FFD479"/>
                </a:solidFill>
              </a:defRPr>
            </a:pPr>
            <a:r>
              <a:t>Mother of the New Age Movement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lide Title"/>
          <p:cNvSpPr txBox="1"/>
          <p:nvPr>
            <p:ph type="title"/>
          </p:nvPr>
        </p:nvSpPr>
        <p:spPr>
          <a:xfrm>
            <a:off x="163487" y="325188"/>
            <a:ext cx="23847808" cy="12968027"/>
          </a:xfrm>
          <a:prstGeom prst="rect">
            <a:avLst/>
          </a:prstGeom>
        </p:spPr>
        <p:txBody>
          <a:bodyPr/>
          <a:lstStyle/>
          <a:p>
            <a:pPr/>
          </a:p>
        </p:txBody>
      </p:sp>
      <p:pic>
        <p:nvPicPr>
          <p:cNvPr id="195" name="Bailey#8.jpg" descr="Bailey#8.jpg"/>
          <p:cNvPicPr>
            <a:picLocks noChangeAspect="1"/>
          </p:cNvPicPr>
          <p:nvPr/>
        </p:nvPicPr>
        <p:blipFill>
          <a:blip r:embed="rId2">
            <a:extLst/>
          </a:blip>
          <a:stretch>
            <a:fillRect/>
          </a:stretch>
        </p:blipFill>
        <p:spPr>
          <a:xfrm>
            <a:off x="562441" y="5866415"/>
            <a:ext cx="23259118" cy="4059072"/>
          </a:xfrm>
          <a:prstGeom prst="rect">
            <a:avLst/>
          </a:prstGeom>
          <a:ln w="12700">
            <a:miter lim="400000"/>
          </a:ln>
        </p:spPr>
      </p:pic>
      <p:pic>
        <p:nvPicPr>
          <p:cNvPr id="196" name="Alicebaileybook#1.jpg" descr="Alicebaileybook#1.jpg"/>
          <p:cNvPicPr>
            <a:picLocks noChangeAspect="1"/>
          </p:cNvPicPr>
          <p:nvPr/>
        </p:nvPicPr>
        <p:blipFill>
          <a:blip r:embed="rId3">
            <a:extLst/>
          </a:blip>
          <a:stretch>
            <a:fillRect/>
          </a:stretch>
        </p:blipFill>
        <p:spPr>
          <a:xfrm>
            <a:off x="5055427" y="2133566"/>
            <a:ext cx="14273146" cy="267970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lide Title"/>
          <p:cNvSpPr txBox="1"/>
          <p:nvPr>
            <p:ph type="title"/>
          </p:nvPr>
        </p:nvSpPr>
        <p:spPr>
          <a:xfrm>
            <a:off x="397605" y="475559"/>
            <a:ext cx="23588790" cy="12764882"/>
          </a:xfrm>
          <a:prstGeom prst="rect">
            <a:avLst/>
          </a:prstGeom>
        </p:spPr>
        <p:txBody>
          <a:bodyPr/>
          <a:lstStyle/>
          <a:p>
            <a:pPr/>
          </a:p>
        </p:txBody>
      </p:sp>
      <p:pic>
        <p:nvPicPr>
          <p:cNvPr id="199" name="Alicebaileybook#1.jpg" descr="Alicebaileybook#1.jpg"/>
          <p:cNvPicPr>
            <a:picLocks noChangeAspect="1"/>
          </p:cNvPicPr>
          <p:nvPr/>
        </p:nvPicPr>
        <p:blipFill>
          <a:blip r:embed="rId2">
            <a:extLst/>
          </a:blip>
          <a:stretch>
            <a:fillRect/>
          </a:stretch>
        </p:blipFill>
        <p:spPr>
          <a:xfrm>
            <a:off x="5629664" y="751138"/>
            <a:ext cx="13124672" cy="2464087"/>
          </a:xfrm>
          <a:prstGeom prst="rect">
            <a:avLst/>
          </a:prstGeom>
          <a:ln w="12700">
            <a:miter lim="400000"/>
          </a:ln>
        </p:spPr>
      </p:pic>
      <p:pic>
        <p:nvPicPr>
          <p:cNvPr id="200" name="Bailey#9.jpg" descr="Bailey#9.jpg"/>
          <p:cNvPicPr>
            <a:picLocks noChangeAspect="1"/>
          </p:cNvPicPr>
          <p:nvPr/>
        </p:nvPicPr>
        <p:blipFill>
          <a:blip r:embed="rId3">
            <a:extLst/>
          </a:blip>
          <a:stretch>
            <a:fillRect/>
          </a:stretch>
        </p:blipFill>
        <p:spPr>
          <a:xfrm>
            <a:off x="1427174" y="4437302"/>
            <a:ext cx="21529652" cy="748942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newdowncover#2.jpg" descr="newdowncover#2.jpg"/>
          <p:cNvPicPr>
            <a:picLocks noChangeAspect="1"/>
          </p:cNvPicPr>
          <p:nvPr/>
        </p:nvPicPr>
        <p:blipFill>
          <a:blip r:embed="rId2">
            <a:extLst/>
          </a:blip>
          <a:stretch>
            <a:fillRect/>
          </a:stretch>
        </p:blipFill>
        <p:spPr>
          <a:xfrm>
            <a:off x="7221232" y="47559"/>
            <a:ext cx="9941536" cy="13620882"/>
          </a:xfrm>
          <a:prstGeom prst="rect">
            <a:avLst/>
          </a:prstGeom>
          <a:ln w="12700">
            <a:miter lim="400000"/>
          </a:ln>
        </p:spPr>
      </p:pic>
      <p:sp>
        <p:nvSpPr>
          <p:cNvPr id="203" name="Arrow"/>
          <p:cNvSpPr/>
          <p:nvPr/>
        </p:nvSpPr>
        <p:spPr>
          <a:xfrm>
            <a:off x="12510250" y="4197905"/>
            <a:ext cx="1270002"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newdawncover#3.jpg" descr="newdawncover#3.jpg"/>
          <p:cNvPicPr>
            <a:picLocks noChangeAspect="1"/>
          </p:cNvPicPr>
          <p:nvPr/>
        </p:nvPicPr>
        <p:blipFill>
          <a:blip r:embed="rId2">
            <a:extLst/>
          </a:blip>
          <a:stretch>
            <a:fillRect/>
          </a:stretch>
        </p:blipFill>
        <p:spPr>
          <a:xfrm>
            <a:off x="7573406" y="314116"/>
            <a:ext cx="9237189" cy="13087767"/>
          </a:xfrm>
          <a:prstGeom prst="rect">
            <a:avLst/>
          </a:prstGeom>
          <a:ln w="12700">
            <a:miter lim="400000"/>
          </a:ln>
        </p:spPr>
      </p:pic>
      <p:sp>
        <p:nvSpPr>
          <p:cNvPr id="206" name="Arrow"/>
          <p:cNvSpPr/>
          <p:nvPr/>
        </p:nvSpPr>
        <p:spPr>
          <a:xfrm>
            <a:off x="6611204" y="8348373"/>
            <a:ext cx="1270002" cy="1270002"/>
          </a:xfrm>
          <a:prstGeom prst="rightArrow">
            <a:avLst>
              <a:gd name="adj1" fmla="val 32000"/>
              <a:gd name="adj2" fmla="val 64000"/>
            </a:avLst>
          </a:prstGeom>
          <a:solidFill>
            <a:srgbClr val="FFFFFF"/>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newdawncover#5.jpg" descr="newdawncover#5.jpg"/>
          <p:cNvPicPr>
            <a:picLocks noChangeAspect="1"/>
          </p:cNvPicPr>
          <p:nvPr/>
        </p:nvPicPr>
        <p:blipFill>
          <a:blip r:embed="rId2">
            <a:extLst/>
          </a:blip>
          <a:stretch>
            <a:fillRect/>
          </a:stretch>
        </p:blipFill>
        <p:spPr>
          <a:xfrm>
            <a:off x="7560232" y="373336"/>
            <a:ext cx="9263538" cy="13251152"/>
          </a:xfrm>
          <a:prstGeom prst="rect">
            <a:avLst/>
          </a:prstGeom>
          <a:ln w="12700">
            <a:miter lim="400000"/>
          </a:ln>
        </p:spPr>
      </p:pic>
      <p:sp>
        <p:nvSpPr>
          <p:cNvPr id="209" name="Arrow"/>
          <p:cNvSpPr/>
          <p:nvPr/>
        </p:nvSpPr>
        <p:spPr>
          <a:xfrm>
            <a:off x="6003826" y="5415963"/>
            <a:ext cx="1270002" cy="1270002"/>
          </a:xfrm>
          <a:prstGeom prst="rightArrow">
            <a:avLst>
              <a:gd name="adj1" fmla="val 32000"/>
              <a:gd name="adj2" fmla="val 64000"/>
            </a:avLst>
          </a:prstGeom>
          <a:solidFill>
            <a:srgbClr val="FFFFFF"/>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lide Title"/>
          <p:cNvSpPr txBox="1"/>
          <p:nvPr>
            <p:ph type="title"/>
          </p:nvPr>
        </p:nvSpPr>
        <p:spPr>
          <a:xfrm>
            <a:off x="397605" y="475559"/>
            <a:ext cx="23588790" cy="12764882"/>
          </a:xfrm>
          <a:prstGeom prst="rect">
            <a:avLst/>
          </a:prstGeom>
        </p:spPr>
        <p:txBody>
          <a:bodyPr/>
          <a:lstStyle/>
          <a:p>
            <a:pPr/>
          </a:p>
        </p:txBody>
      </p:sp>
      <p:pic>
        <p:nvPicPr>
          <p:cNvPr id="212" name="Alicebaileybook#1.jpg" descr="Alicebaileybook#1.jpg"/>
          <p:cNvPicPr>
            <a:picLocks noChangeAspect="1"/>
          </p:cNvPicPr>
          <p:nvPr/>
        </p:nvPicPr>
        <p:blipFill>
          <a:blip r:embed="rId2">
            <a:extLst/>
          </a:blip>
          <a:stretch>
            <a:fillRect/>
          </a:stretch>
        </p:blipFill>
        <p:spPr>
          <a:xfrm>
            <a:off x="5629664" y="751138"/>
            <a:ext cx="13124672" cy="2464087"/>
          </a:xfrm>
          <a:prstGeom prst="rect">
            <a:avLst/>
          </a:prstGeom>
          <a:ln w="12700">
            <a:miter lim="400000"/>
          </a:ln>
        </p:spPr>
      </p:pic>
      <p:pic>
        <p:nvPicPr>
          <p:cNvPr id="213" name="Bailey#9.jpg" descr="Bailey#9.jpg"/>
          <p:cNvPicPr>
            <a:picLocks noChangeAspect="1"/>
          </p:cNvPicPr>
          <p:nvPr/>
        </p:nvPicPr>
        <p:blipFill>
          <a:blip r:embed="rId3">
            <a:extLst/>
          </a:blip>
          <a:stretch>
            <a:fillRect/>
          </a:stretch>
        </p:blipFill>
        <p:spPr>
          <a:xfrm>
            <a:off x="1427174" y="4437302"/>
            <a:ext cx="21529652" cy="748942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Alice Bailey Pamphlet: The Next Three Years…"/>
          <p:cNvSpPr txBox="1"/>
          <p:nvPr>
            <p:ph type="body" idx="1"/>
          </p:nvPr>
        </p:nvSpPr>
        <p:spPr>
          <a:xfrm>
            <a:off x="346114" y="284477"/>
            <a:ext cx="23784024" cy="13147046"/>
          </a:xfrm>
          <a:prstGeom prst="rect">
            <a:avLst/>
          </a:prstGeom>
        </p:spPr>
        <p:txBody>
          <a:bodyPr lIns="50800" tIns="50800" rIns="50800" bIns="50800" anchor="t"/>
          <a:lstStyle/>
          <a:p>
            <a:pPr>
              <a:defRPr sz="5500"/>
            </a:pPr>
          </a:p>
          <a:p>
            <a:pPr algn="ctr">
              <a:defRPr sz="6300">
                <a:solidFill>
                  <a:srgbClr val="FFD479"/>
                </a:solidFill>
                <a:latin typeface="Arial"/>
                <a:ea typeface="Arial"/>
                <a:cs typeface="Arial"/>
                <a:sym typeface="Arial"/>
              </a:defRPr>
            </a:pPr>
            <a:r>
              <a:t>Alice Bailey Pamphlet: </a:t>
            </a:r>
            <a:r>
              <a:rPr i="1"/>
              <a:t>The Next Three Years </a:t>
            </a:r>
            <a:endParaRPr i="1"/>
          </a:p>
          <a:p>
            <a:pPr algn="ctr">
              <a:defRPr i="1" sz="5500"/>
            </a:pPr>
          </a:p>
          <a:p>
            <a:pPr algn="ctr">
              <a:defRPr i="1" sz="5500"/>
            </a:pPr>
          </a:p>
          <a:p>
            <a:pPr algn="ctr">
              <a:defRPr b="0" sz="7000">
                <a:latin typeface="Arial"/>
                <a:ea typeface="Arial"/>
                <a:cs typeface="Arial"/>
                <a:sym typeface="Arial"/>
              </a:defRPr>
            </a:pPr>
            <a:r>
              <a:t>Do not infer by this that we shall have a perfected world religion and a complete community of nations. Not so rapidly does nature move, but the vision and the idea will be universally recognized, universally desired, and generally worked for When these conditions exist nothing can stop the appearance of the ultimate physical form…Approximately four hundred men and women are working consciously with the Plan.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Alice Bailey in  Esoteric Psychology, Vol. II Writes:…"/>
          <p:cNvSpPr txBox="1"/>
          <p:nvPr>
            <p:ph type="body" idx="1"/>
          </p:nvPr>
        </p:nvSpPr>
        <p:spPr>
          <a:xfrm>
            <a:off x="346114" y="284477"/>
            <a:ext cx="23784024" cy="13147046"/>
          </a:xfrm>
          <a:prstGeom prst="rect">
            <a:avLst/>
          </a:prstGeom>
        </p:spPr>
        <p:txBody>
          <a:bodyPr lIns="50800" tIns="50800" rIns="50800" bIns="50800" anchor="t"/>
          <a:lstStyle/>
          <a:p>
            <a:pPr>
              <a:defRPr sz="5500"/>
            </a:pPr>
          </a:p>
          <a:p>
            <a:pPr algn="ctr">
              <a:defRPr sz="6300">
                <a:solidFill>
                  <a:srgbClr val="FFD479"/>
                </a:solidFill>
                <a:latin typeface="Arial"/>
                <a:ea typeface="Arial"/>
                <a:cs typeface="Arial"/>
                <a:sym typeface="Arial"/>
              </a:defRPr>
            </a:pPr>
            <a:r>
              <a:t>Alice Bailey in </a:t>
            </a:r>
            <a:br/>
            <a:r>
              <a:rPr i="1"/>
              <a:t>Esoteric Psychology,</a:t>
            </a:r>
            <a:r>
              <a:t> Vol. II Writes:</a:t>
            </a:r>
            <a:br/>
          </a:p>
          <a:p>
            <a:pPr algn="ctr">
              <a:defRPr sz="6300">
                <a:latin typeface="Arial"/>
                <a:ea typeface="Arial"/>
                <a:cs typeface="Arial"/>
                <a:sym typeface="Arial"/>
              </a:defRPr>
            </a:pPr>
          </a:p>
          <a:p>
            <a:pPr algn="ctr">
              <a:defRPr b="0" sz="6300">
                <a:latin typeface="Arial"/>
                <a:ea typeface="Arial"/>
                <a:cs typeface="Arial"/>
                <a:sym typeface="Arial"/>
              </a:defRPr>
            </a:pPr>
            <a:r>
              <a:t>Behind the divisions of humanity stand those </a:t>
            </a:r>
            <a:r>
              <a:rPr>
                <a:solidFill>
                  <a:srgbClr val="FFD479"/>
                </a:solidFill>
              </a:rPr>
              <a:t>Enlightened Ones</a:t>
            </a:r>
            <a:r>
              <a:t> whose right and privilege it is to watch over </a:t>
            </a:r>
            <a:r>
              <a:rPr>
                <a:solidFill>
                  <a:srgbClr val="FFD479"/>
                </a:solidFill>
              </a:rPr>
              <a:t>human evolution</a:t>
            </a:r>
            <a:r>
              <a:t> and to guide the destinies of men…This they do through the implanting of ideas in the minds of the world thinkers, so that these ideas in due time receive recognition and eventually become controlling factors in human life.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Alice Bailey in  Esoteric Psychology, Vol. II Writes:…"/>
          <p:cNvSpPr txBox="1"/>
          <p:nvPr>
            <p:ph type="body" idx="1"/>
          </p:nvPr>
        </p:nvSpPr>
        <p:spPr>
          <a:xfrm>
            <a:off x="346114" y="284477"/>
            <a:ext cx="23784024" cy="13147046"/>
          </a:xfrm>
          <a:prstGeom prst="rect">
            <a:avLst/>
          </a:prstGeom>
        </p:spPr>
        <p:txBody>
          <a:bodyPr lIns="50800" tIns="50800" rIns="50800" bIns="50800" anchor="t"/>
          <a:lstStyle/>
          <a:p>
            <a:pPr>
              <a:defRPr sz="5500"/>
            </a:pPr>
          </a:p>
          <a:p>
            <a:pPr algn="ctr">
              <a:defRPr sz="6300">
                <a:solidFill>
                  <a:srgbClr val="FFD479"/>
                </a:solidFill>
                <a:latin typeface="Arial"/>
                <a:ea typeface="Arial"/>
                <a:cs typeface="Arial"/>
                <a:sym typeface="Arial"/>
              </a:defRPr>
            </a:pPr>
            <a:r>
              <a:t>Alice Bailey in </a:t>
            </a:r>
            <a:br/>
            <a:r>
              <a:rPr i="1"/>
              <a:t>Esoteric Psychology,</a:t>
            </a:r>
            <a:r>
              <a:t> Vol. II Writes:</a:t>
            </a:r>
            <a:br/>
          </a:p>
          <a:p>
            <a:pPr algn="ctr">
              <a:defRPr sz="6300">
                <a:latin typeface="Arial"/>
                <a:ea typeface="Arial"/>
                <a:cs typeface="Arial"/>
                <a:sym typeface="Arial"/>
              </a:defRPr>
            </a:pPr>
          </a:p>
          <a:p>
            <a:pPr algn="ctr">
              <a:defRPr b="0" sz="6300">
                <a:latin typeface="Arial"/>
                <a:ea typeface="Arial"/>
                <a:cs typeface="Arial"/>
                <a:sym typeface="Arial"/>
              </a:defRPr>
            </a:pPr>
            <a:r>
              <a:t>They train the members of the </a:t>
            </a:r>
            <a:r>
              <a:rPr>
                <a:solidFill>
                  <a:srgbClr val="FFD479"/>
                </a:solidFill>
              </a:rPr>
              <a:t>New Group of World Servers</a:t>
            </a:r>
            <a:r>
              <a:t> in the task of changing these ideas into ideals. These in turn become the desired objectives of the thinkers and are then taught to the powerful middle class and worked up into world forms of government religion, thus forming the basis of the </a:t>
            </a:r>
            <a:r>
              <a:rPr>
                <a:solidFill>
                  <a:srgbClr val="FFD479"/>
                </a:solidFill>
              </a:rPr>
              <a:t>new world order</a:t>
            </a:r>
            <a:r>
              <a:t>, into which the masses are patiently incorporated.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Alice Bailey in  The Externalisation of the Hierarchy (1957)…"/>
          <p:cNvSpPr txBox="1"/>
          <p:nvPr>
            <p:ph type="body" idx="1"/>
          </p:nvPr>
        </p:nvSpPr>
        <p:spPr>
          <a:xfrm>
            <a:off x="299988" y="284477"/>
            <a:ext cx="23784024" cy="13147046"/>
          </a:xfrm>
          <a:prstGeom prst="rect">
            <a:avLst/>
          </a:prstGeom>
        </p:spPr>
        <p:txBody>
          <a:bodyPr lIns="50800" tIns="50800" rIns="50800" bIns="50800" anchor="t"/>
          <a:lstStyle/>
          <a:p>
            <a:pPr>
              <a:defRPr sz="5500"/>
            </a:pPr>
          </a:p>
          <a:p>
            <a:pPr algn="ctr">
              <a:defRPr sz="6300">
                <a:solidFill>
                  <a:srgbClr val="FFD479"/>
                </a:solidFill>
                <a:latin typeface="Arial"/>
                <a:ea typeface="Arial"/>
                <a:cs typeface="Arial"/>
                <a:sym typeface="Arial"/>
              </a:defRPr>
            </a:pPr>
            <a:r>
              <a:t>Alice Bailey in </a:t>
            </a:r>
            <a:br/>
            <a:r>
              <a:rPr i="1"/>
              <a:t>The Externalisation of the Hierarchy (1957)</a:t>
            </a:r>
            <a:endParaRPr i="1"/>
          </a:p>
          <a:p>
            <a:pPr algn="ctr">
              <a:defRPr i="1" sz="6300">
                <a:latin typeface="Arial"/>
                <a:ea typeface="Arial"/>
                <a:cs typeface="Arial"/>
                <a:sym typeface="Arial"/>
              </a:defRPr>
            </a:pPr>
          </a:p>
          <a:p>
            <a:pPr algn="ctr">
              <a:defRPr b="0" sz="6300">
                <a:latin typeface="Arial"/>
                <a:ea typeface="Arial"/>
                <a:cs typeface="Arial"/>
                <a:sym typeface="Arial"/>
              </a:defRPr>
            </a:pPr>
            <a:r>
              <a:t>…the organizing of the men and women…so they can set the note of world goodwill for the </a:t>
            </a:r>
            <a:r>
              <a:rPr>
                <a:solidFill>
                  <a:srgbClr val="FFD479"/>
                </a:solidFill>
              </a:rPr>
              <a:t>new world order</a:t>
            </a:r>
            <a:r>
              <a:t>…Group work of a new order…[with] progress </a:t>
            </a:r>
            <a:r>
              <a:rPr>
                <a:solidFill>
                  <a:srgbClr val="FFD479"/>
                </a:solidFill>
              </a:rPr>
              <a:t>defined by service</a:t>
            </a:r>
            <a:r>
              <a:t>…the work of the Brotherhood…the Forces of Light…[and] out of the spoliation of all existing culture and civilisation, the new world order must be built.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Blavatsky.jpg" descr="Blavatsky.jpg"/>
          <p:cNvPicPr>
            <a:picLocks noChangeAspect="1"/>
          </p:cNvPicPr>
          <p:nvPr/>
        </p:nvPicPr>
        <p:blipFill>
          <a:blip r:embed="rId2">
            <a:extLst/>
          </a:blip>
          <a:stretch>
            <a:fillRect/>
          </a:stretch>
        </p:blipFill>
        <p:spPr>
          <a:xfrm>
            <a:off x="755456" y="486099"/>
            <a:ext cx="22873088" cy="1274380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Alice Bailey proclaimed:…"/>
          <p:cNvSpPr txBox="1"/>
          <p:nvPr>
            <p:ph type="body" idx="1"/>
          </p:nvPr>
        </p:nvSpPr>
        <p:spPr>
          <a:xfrm>
            <a:off x="312759" y="430054"/>
            <a:ext cx="23758482" cy="12855892"/>
          </a:xfrm>
          <a:prstGeom prst="rect">
            <a:avLst/>
          </a:prstGeom>
        </p:spPr>
        <p:txBody>
          <a:bodyPr lIns="50800" tIns="50800" rIns="50800" bIns="50800" anchor="t"/>
          <a:lstStyle/>
          <a:p>
            <a:pPr>
              <a:defRPr sz="5500"/>
            </a:pPr>
          </a:p>
          <a:p>
            <a:pPr marL="1307305" indent="-1650205" algn="ctr" defTabSz="1285875">
              <a:spcBef>
                <a:spcPts val="6700"/>
              </a:spcBef>
              <a:defRPr sz="7500">
                <a:solidFill>
                  <a:srgbClr val="FFD479"/>
                </a:solidFill>
                <a:latin typeface="Arial"/>
                <a:ea typeface="Arial"/>
                <a:cs typeface="Arial"/>
                <a:sym typeface="Arial"/>
              </a:defRPr>
            </a:pPr>
            <a:r>
              <a:t>Alice Bailey proclaimed: </a:t>
            </a:r>
          </a:p>
          <a:p>
            <a:pPr marL="1307305" indent="-1650205" algn="ctr" defTabSz="1285875">
              <a:spcBef>
                <a:spcPts val="6700"/>
              </a:spcBef>
              <a:defRPr b="0" sz="7500">
                <a:latin typeface="Arial"/>
                <a:ea typeface="Arial"/>
                <a:cs typeface="Arial"/>
                <a:sym typeface="Arial"/>
              </a:defRPr>
            </a:pPr>
            <a:r>
              <a:t>This coming age will be as predominantly the age of group interplay, group idealism and group consciousness as the Piscean Age has been one of personality unfoldment…for the will of the individual will voluntarily be blended into group will.</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226" name="Newdawn#1.jpg" descr="Newdawn#1.jpg"/>
          <p:cNvPicPr>
            <a:picLocks noChangeAspect="1"/>
          </p:cNvPicPr>
          <p:nvPr/>
        </p:nvPicPr>
        <p:blipFill>
          <a:blip r:embed="rId2">
            <a:extLst/>
          </a:blip>
          <a:stretch>
            <a:fillRect/>
          </a:stretch>
        </p:blipFill>
        <p:spPr>
          <a:xfrm>
            <a:off x="2671651" y="728887"/>
            <a:ext cx="19040699" cy="1164373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229" name="newdawn#2.jpg" descr="newdawn#2.jpg"/>
          <p:cNvPicPr>
            <a:picLocks noChangeAspect="1"/>
          </p:cNvPicPr>
          <p:nvPr/>
        </p:nvPicPr>
        <p:blipFill>
          <a:blip r:embed="rId2">
            <a:extLst/>
          </a:blip>
          <a:stretch>
            <a:fillRect/>
          </a:stretch>
        </p:blipFill>
        <p:spPr>
          <a:xfrm>
            <a:off x="3081284" y="4054412"/>
            <a:ext cx="18221432" cy="9480696"/>
          </a:xfrm>
          <a:prstGeom prst="rect">
            <a:avLst/>
          </a:prstGeom>
          <a:ln w="12700">
            <a:miter lim="400000"/>
          </a:ln>
        </p:spPr>
      </p:pic>
      <p:pic>
        <p:nvPicPr>
          <p:cNvPr id="230" name="Newdawn#1.jpg" descr="Newdawn#1.jpg"/>
          <p:cNvPicPr>
            <a:picLocks noChangeAspect="1"/>
          </p:cNvPicPr>
          <p:nvPr/>
        </p:nvPicPr>
        <p:blipFill>
          <a:blip r:embed="rId3">
            <a:extLst/>
          </a:blip>
          <a:stretch>
            <a:fillRect/>
          </a:stretch>
        </p:blipFill>
        <p:spPr>
          <a:xfrm>
            <a:off x="9096784" y="228478"/>
            <a:ext cx="6190433" cy="3785564"/>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233" name="newdawn#3.jpg" descr="newdawn#3.jpg"/>
          <p:cNvPicPr>
            <a:picLocks noChangeAspect="1"/>
          </p:cNvPicPr>
          <p:nvPr/>
        </p:nvPicPr>
        <p:blipFill>
          <a:blip r:embed="rId2">
            <a:extLst/>
          </a:blip>
          <a:stretch>
            <a:fillRect/>
          </a:stretch>
        </p:blipFill>
        <p:spPr>
          <a:xfrm>
            <a:off x="1313464" y="6564003"/>
            <a:ext cx="21757072" cy="2511483"/>
          </a:xfrm>
          <a:prstGeom prst="rect">
            <a:avLst/>
          </a:prstGeom>
          <a:ln w="12700">
            <a:miter lim="400000"/>
          </a:ln>
        </p:spPr>
      </p:pic>
      <p:pic>
        <p:nvPicPr>
          <p:cNvPr id="234" name="Newdawn#1.jpg" descr="Newdawn#1.jpg"/>
          <p:cNvPicPr>
            <a:picLocks noChangeAspect="1"/>
          </p:cNvPicPr>
          <p:nvPr/>
        </p:nvPicPr>
        <p:blipFill>
          <a:blip r:embed="rId3">
            <a:extLst/>
          </a:blip>
          <a:stretch>
            <a:fillRect/>
          </a:stretch>
        </p:blipFill>
        <p:spPr>
          <a:xfrm>
            <a:off x="8239486" y="1139914"/>
            <a:ext cx="7905029" cy="483407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237" name="newdawn#4.jpg" descr="newdawn#4.jpg"/>
          <p:cNvPicPr>
            <a:picLocks noChangeAspect="1"/>
          </p:cNvPicPr>
          <p:nvPr/>
        </p:nvPicPr>
        <p:blipFill>
          <a:blip r:embed="rId2">
            <a:extLst/>
          </a:blip>
          <a:stretch>
            <a:fillRect/>
          </a:stretch>
        </p:blipFill>
        <p:spPr>
          <a:xfrm>
            <a:off x="725874" y="5856139"/>
            <a:ext cx="22932251" cy="4586452"/>
          </a:xfrm>
          <a:prstGeom prst="rect">
            <a:avLst/>
          </a:prstGeom>
          <a:ln w="12700">
            <a:miter lim="400000"/>
          </a:ln>
        </p:spPr>
      </p:pic>
      <p:pic>
        <p:nvPicPr>
          <p:cNvPr id="238" name="Newdawn#1.jpg" descr="Newdawn#1.jpg"/>
          <p:cNvPicPr>
            <a:picLocks noChangeAspect="1"/>
          </p:cNvPicPr>
          <p:nvPr/>
        </p:nvPicPr>
        <p:blipFill>
          <a:blip r:embed="rId3">
            <a:extLst/>
          </a:blip>
          <a:stretch>
            <a:fillRect/>
          </a:stretch>
        </p:blipFill>
        <p:spPr>
          <a:xfrm>
            <a:off x="8441949" y="618928"/>
            <a:ext cx="7500102" cy="458645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cuddy.jpg" descr="cuddy.jpg"/>
          <p:cNvPicPr>
            <a:picLocks noChangeAspect="1"/>
          </p:cNvPicPr>
          <p:nvPr/>
        </p:nvPicPr>
        <p:blipFill>
          <a:blip r:embed="rId2">
            <a:extLst/>
          </a:blip>
          <a:stretch>
            <a:fillRect/>
          </a:stretch>
        </p:blipFill>
        <p:spPr>
          <a:xfrm>
            <a:off x="6546467" y="1280055"/>
            <a:ext cx="11291066" cy="3992563"/>
          </a:xfrm>
          <a:prstGeom prst="rect">
            <a:avLst/>
          </a:prstGeom>
          <a:ln w="12700">
            <a:miter lim="400000"/>
          </a:ln>
        </p:spPr>
      </p:pic>
      <p:pic>
        <p:nvPicPr>
          <p:cNvPr id="241" name="Cuddyarticle#1.jpg" descr="Cuddyarticle#1.jpg"/>
          <p:cNvPicPr>
            <a:picLocks noChangeAspect="1"/>
          </p:cNvPicPr>
          <p:nvPr/>
        </p:nvPicPr>
        <p:blipFill>
          <a:blip r:embed="rId3">
            <a:extLst/>
          </a:blip>
          <a:stretch>
            <a:fillRect/>
          </a:stretch>
        </p:blipFill>
        <p:spPr>
          <a:xfrm>
            <a:off x="2482581" y="5867868"/>
            <a:ext cx="19418838" cy="659986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Pike#1.jpg" descr="Pike#1.jpg"/>
          <p:cNvPicPr>
            <a:picLocks noChangeAspect="1"/>
          </p:cNvPicPr>
          <p:nvPr/>
        </p:nvPicPr>
        <p:blipFill>
          <a:blip r:embed="rId2">
            <a:extLst/>
          </a:blip>
          <a:stretch>
            <a:fillRect/>
          </a:stretch>
        </p:blipFill>
        <p:spPr>
          <a:xfrm>
            <a:off x="2484072" y="912198"/>
            <a:ext cx="19415855" cy="4744888"/>
          </a:xfrm>
          <a:prstGeom prst="rect">
            <a:avLst/>
          </a:prstGeom>
          <a:ln w="12700">
            <a:miter lim="400000"/>
          </a:ln>
        </p:spPr>
      </p:pic>
      <p:pic>
        <p:nvPicPr>
          <p:cNvPr id="244" name="Pike#2.jpg" descr="Pike#2.jpg"/>
          <p:cNvPicPr>
            <a:picLocks noChangeAspect="1"/>
          </p:cNvPicPr>
          <p:nvPr/>
        </p:nvPicPr>
        <p:blipFill>
          <a:blip r:embed="rId3">
            <a:extLst/>
          </a:blip>
          <a:stretch>
            <a:fillRect/>
          </a:stretch>
        </p:blipFill>
        <p:spPr>
          <a:xfrm>
            <a:off x="2449083" y="5918200"/>
            <a:ext cx="19485834" cy="4056123"/>
          </a:xfrm>
          <a:prstGeom prst="rect">
            <a:avLst/>
          </a:prstGeom>
          <a:ln w="12700">
            <a:miter lim="400000"/>
          </a:ln>
        </p:spPr>
      </p:pic>
      <p:pic>
        <p:nvPicPr>
          <p:cNvPr id="245" name="Pike#3.jpg" descr="Pike#3.jpg"/>
          <p:cNvPicPr>
            <a:picLocks noChangeAspect="1"/>
          </p:cNvPicPr>
          <p:nvPr/>
        </p:nvPicPr>
        <p:blipFill>
          <a:blip r:embed="rId4">
            <a:extLst/>
          </a:blip>
          <a:stretch>
            <a:fillRect/>
          </a:stretch>
        </p:blipFill>
        <p:spPr>
          <a:xfrm>
            <a:off x="675559" y="10646330"/>
            <a:ext cx="23032883" cy="1423009"/>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Pike#4.jpg" descr="Pike#4.jpg"/>
          <p:cNvPicPr>
            <a:picLocks noChangeAspect="1"/>
          </p:cNvPicPr>
          <p:nvPr/>
        </p:nvPicPr>
        <p:blipFill>
          <a:blip r:embed="rId2">
            <a:extLst/>
          </a:blip>
          <a:stretch>
            <a:fillRect/>
          </a:stretch>
        </p:blipFill>
        <p:spPr>
          <a:xfrm>
            <a:off x="605877" y="6299832"/>
            <a:ext cx="23172247" cy="4424688"/>
          </a:xfrm>
          <a:prstGeom prst="rect">
            <a:avLst/>
          </a:prstGeom>
          <a:ln w="12700">
            <a:miter lim="400000"/>
          </a:ln>
        </p:spPr>
      </p:pic>
      <p:pic>
        <p:nvPicPr>
          <p:cNvPr id="248" name="Pike#1.jpg" descr="Pike#1.jpg"/>
          <p:cNvPicPr>
            <a:picLocks noChangeAspect="1"/>
          </p:cNvPicPr>
          <p:nvPr/>
        </p:nvPicPr>
        <p:blipFill>
          <a:blip r:embed="rId3">
            <a:extLst/>
          </a:blip>
          <a:stretch>
            <a:fillRect/>
          </a:stretch>
        </p:blipFill>
        <p:spPr>
          <a:xfrm>
            <a:off x="6551665" y="1499049"/>
            <a:ext cx="11280671" cy="275679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cuddy.jpg" descr="cuddy.jpg"/>
          <p:cNvPicPr>
            <a:picLocks noChangeAspect="1"/>
          </p:cNvPicPr>
          <p:nvPr/>
        </p:nvPicPr>
        <p:blipFill>
          <a:blip r:embed="rId2">
            <a:extLst/>
          </a:blip>
          <a:stretch>
            <a:fillRect/>
          </a:stretch>
        </p:blipFill>
        <p:spPr>
          <a:xfrm>
            <a:off x="5673883" y="788254"/>
            <a:ext cx="13036234" cy="4609660"/>
          </a:xfrm>
          <a:prstGeom prst="rect">
            <a:avLst/>
          </a:prstGeom>
          <a:ln w="12700">
            <a:miter lim="400000"/>
          </a:ln>
        </p:spPr>
      </p:pic>
      <p:pic>
        <p:nvPicPr>
          <p:cNvPr id="251" name="Cuddyarticle#2.jpg" descr="Cuddyarticle#2.jpg"/>
          <p:cNvPicPr>
            <a:picLocks noChangeAspect="1"/>
          </p:cNvPicPr>
          <p:nvPr/>
        </p:nvPicPr>
        <p:blipFill>
          <a:blip r:embed="rId3">
            <a:extLst/>
          </a:blip>
          <a:stretch>
            <a:fillRect/>
          </a:stretch>
        </p:blipFill>
        <p:spPr>
          <a:xfrm>
            <a:off x="1791883" y="5982525"/>
            <a:ext cx="20800235" cy="705639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cuddyarticle#3.jpg" descr="cuddyarticle#3.jpg"/>
          <p:cNvPicPr>
            <a:picLocks noChangeAspect="1"/>
          </p:cNvPicPr>
          <p:nvPr/>
        </p:nvPicPr>
        <p:blipFill>
          <a:blip r:embed="rId2">
            <a:extLst/>
          </a:blip>
          <a:stretch>
            <a:fillRect/>
          </a:stretch>
        </p:blipFill>
        <p:spPr>
          <a:xfrm>
            <a:off x="4698917" y="4357723"/>
            <a:ext cx="14986166" cy="8497653"/>
          </a:xfrm>
          <a:prstGeom prst="rect">
            <a:avLst/>
          </a:prstGeom>
          <a:ln w="12700">
            <a:miter lim="400000"/>
          </a:ln>
        </p:spPr>
      </p:pic>
      <p:pic>
        <p:nvPicPr>
          <p:cNvPr id="254" name="cuddy.jpg" descr="cuddy.jpg"/>
          <p:cNvPicPr>
            <a:picLocks noChangeAspect="1"/>
          </p:cNvPicPr>
          <p:nvPr/>
        </p:nvPicPr>
        <p:blipFill>
          <a:blip r:embed="rId3">
            <a:extLst/>
          </a:blip>
          <a:stretch>
            <a:fillRect/>
          </a:stretch>
        </p:blipFill>
        <p:spPr>
          <a:xfrm>
            <a:off x="8691697" y="1345494"/>
            <a:ext cx="6539445" cy="231237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lice Bailey: “Mother of the New Movement”"/>
          <p:cNvSpPr txBox="1"/>
          <p:nvPr>
            <p:ph type="title"/>
          </p:nvPr>
        </p:nvSpPr>
        <p:spPr>
          <a:xfrm>
            <a:off x="1360221" y="11328669"/>
            <a:ext cx="21971002" cy="1433165"/>
          </a:xfrm>
          <a:prstGeom prst="rect">
            <a:avLst/>
          </a:prstGeom>
        </p:spPr>
        <p:txBody>
          <a:bodyPr/>
          <a:lstStyle>
            <a:lvl1pPr algn="ctr">
              <a:defRPr b="0" spc="-200" sz="7500">
                <a:latin typeface="Arial"/>
                <a:ea typeface="Arial"/>
                <a:cs typeface="Arial"/>
                <a:sym typeface="Arial"/>
              </a:defRPr>
            </a:lvl1pPr>
          </a:lstStyle>
          <a:p>
            <a:pPr/>
            <a:r>
              <a:t>Alice Bailey: “Mother of the New Movement”</a:t>
            </a:r>
          </a:p>
        </p:txBody>
      </p:sp>
      <p:pic>
        <p:nvPicPr>
          <p:cNvPr id="172" name="Alice Bailey.jpg" descr="Alice Bailey.jpg"/>
          <p:cNvPicPr>
            <a:picLocks noChangeAspect="1"/>
          </p:cNvPicPr>
          <p:nvPr/>
        </p:nvPicPr>
        <p:blipFill>
          <a:blip r:embed="rId2">
            <a:extLst/>
          </a:blip>
          <a:stretch>
            <a:fillRect/>
          </a:stretch>
        </p:blipFill>
        <p:spPr>
          <a:xfrm>
            <a:off x="7862933" y="382731"/>
            <a:ext cx="8965577" cy="10740489"/>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topped Here"/>
          <p:cNvSpPr txBox="1"/>
          <p:nvPr>
            <p:ph type="title"/>
          </p:nvPr>
        </p:nvSpPr>
        <p:spPr>
          <a:xfrm>
            <a:off x="1206495" y="651031"/>
            <a:ext cx="21971006" cy="12804847"/>
          </a:xfrm>
          <a:prstGeom prst="rect">
            <a:avLst/>
          </a:prstGeom>
        </p:spPr>
        <p:txBody>
          <a:bodyPr/>
          <a:lstStyle/>
          <a:p>
            <a:pPr>
              <a:defRPr spc="-300"/>
            </a:pPr>
            <a:r>
              <a:t>Stopped Here</a:t>
            </a:r>
          </a:p>
          <a:p>
            <a:pPr/>
          </a:p>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259" name="newdawn#4.jpg" descr="newdawn#4.jpg"/>
          <p:cNvPicPr>
            <a:picLocks noChangeAspect="1"/>
          </p:cNvPicPr>
          <p:nvPr/>
        </p:nvPicPr>
        <p:blipFill>
          <a:blip r:embed="rId2">
            <a:extLst/>
          </a:blip>
          <a:stretch>
            <a:fillRect/>
          </a:stretch>
        </p:blipFill>
        <p:spPr>
          <a:xfrm>
            <a:off x="725874" y="5856139"/>
            <a:ext cx="22932251" cy="4586452"/>
          </a:xfrm>
          <a:prstGeom prst="rect">
            <a:avLst/>
          </a:prstGeom>
          <a:ln w="12700">
            <a:miter lim="400000"/>
          </a:ln>
        </p:spPr>
      </p:pic>
      <p:pic>
        <p:nvPicPr>
          <p:cNvPr id="260" name="Newdawn#1.jpg" descr="Newdawn#1.jpg"/>
          <p:cNvPicPr>
            <a:picLocks noChangeAspect="1"/>
          </p:cNvPicPr>
          <p:nvPr/>
        </p:nvPicPr>
        <p:blipFill>
          <a:blip r:embed="rId3">
            <a:extLst/>
          </a:blip>
          <a:stretch>
            <a:fillRect/>
          </a:stretch>
        </p:blipFill>
        <p:spPr>
          <a:xfrm>
            <a:off x="8441949" y="618928"/>
            <a:ext cx="7500102" cy="458645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cuddy.jpg" descr="cuddy.jpg"/>
          <p:cNvPicPr>
            <a:picLocks noChangeAspect="1"/>
          </p:cNvPicPr>
          <p:nvPr/>
        </p:nvPicPr>
        <p:blipFill>
          <a:blip r:embed="rId2">
            <a:extLst/>
          </a:blip>
          <a:stretch>
            <a:fillRect/>
          </a:stretch>
        </p:blipFill>
        <p:spPr>
          <a:xfrm>
            <a:off x="6546467" y="1280055"/>
            <a:ext cx="11291066" cy="3992563"/>
          </a:xfrm>
          <a:prstGeom prst="rect">
            <a:avLst/>
          </a:prstGeom>
          <a:ln w="12700">
            <a:miter lim="400000"/>
          </a:ln>
        </p:spPr>
      </p:pic>
      <p:pic>
        <p:nvPicPr>
          <p:cNvPr id="263" name="Cuddyarticle#1.jpg" descr="Cuddyarticle#1.jpg"/>
          <p:cNvPicPr>
            <a:picLocks noChangeAspect="1"/>
          </p:cNvPicPr>
          <p:nvPr/>
        </p:nvPicPr>
        <p:blipFill>
          <a:blip r:embed="rId3">
            <a:extLst/>
          </a:blip>
          <a:stretch>
            <a:fillRect/>
          </a:stretch>
        </p:blipFill>
        <p:spPr>
          <a:xfrm>
            <a:off x="2482581" y="5867868"/>
            <a:ext cx="19418838" cy="6599868"/>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Pike#1.jpg" descr="Pike#1.jpg"/>
          <p:cNvPicPr>
            <a:picLocks noChangeAspect="1"/>
          </p:cNvPicPr>
          <p:nvPr/>
        </p:nvPicPr>
        <p:blipFill>
          <a:blip r:embed="rId2">
            <a:extLst/>
          </a:blip>
          <a:stretch>
            <a:fillRect/>
          </a:stretch>
        </p:blipFill>
        <p:spPr>
          <a:xfrm>
            <a:off x="2484072" y="912198"/>
            <a:ext cx="19415855" cy="4744888"/>
          </a:xfrm>
          <a:prstGeom prst="rect">
            <a:avLst/>
          </a:prstGeom>
          <a:ln w="12700">
            <a:miter lim="400000"/>
          </a:ln>
        </p:spPr>
      </p:pic>
      <p:pic>
        <p:nvPicPr>
          <p:cNvPr id="266" name="Pike#2.jpg" descr="Pike#2.jpg"/>
          <p:cNvPicPr>
            <a:picLocks noChangeAspect="1"/>
          </p:cNvPicPr>
          <p:nvPr/>
        </p:nvPicPr>
        <p:blipFill>
          <a:blip r:embed="rId3">
            <a:extLst/>
          </a:blip>
          <a:stretch>
            <a:fillRect/>
          </a:stretch>
        </p:blipFill>
        <p:spPr>
          <a:xfrm>
            <a:off x="2449083" y="5918200"/>
            <a:ext cx="19485834" cy="4056123"/>
          </a:xfrm>
          <a:prstGeom prst="rect">
            <a:avLst/>
          </a:prstGeom>
          <a:ln w="12700">
            <a:miter lim="400000"/>
          </a:ln>
        </p:spPr>
      </p:pic>
      <p:pic>
        <p:nvPicPr>
          <p:cNvPr id="267" name="Pike#3.jpg" descr="Pike#3.jpg"/>
          <p:cNvPicPr>
            <a:picLocks noChangeAspect="1"/>
          </p:cNvPicPr>
          <p:nvPr/>
        </p:nvPicPr>
        <p:blipFill>
          <a:blip r:embed="rId4">
            <a:extLst/>
          </a:blip>
          <a:stretch>
            <a:fillRect/>
          </a:stretch>
        </p:blipFill>
        <p:spPr>
          <a:xfrm>
            <a:off x="675559" y="10646330"/>
            <a:ext cx="23032883" cy="1423009"/>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ike#4.jpg" descr="Pike#4.jpg"/>
          <p:cNvPicPr>
            <a:picLocks noChangeAspect="1"/>
          </p:cNvPicPr>
          <p:nvPr/>
        </p:nvPicPr>
        <p:blipFill>
          <a:blip r:embed="rId2">
            <a:extLst/>
          </a:blip>
          <a:stretch>
            <a:fillRect/>
          </a:stretch>
        </p:blipFill>
        <p:spPr>
          <a:xfrm>
            <a:off x="605877" y="6299832"/>
            <a:ext cx="23172247" cy="4424688"/>
          </a:xfrm>
          <a:prstGeom prst="rect">
            <a:avLst/>
          </a:prstGeom>
          <a:ln w="12700">
            <a:miter lim="400000"/>
          </a:ln>
        </p:spPr>
      </p:pic>
      <p:pic>
        <p:nvPicPr>
          <p:cNvPr id="270" name="Pike#1.jpg" descr="Pike#1.jpg"/>
          <p:cNvPicPr>
            <a:picLocks noChangeAspect="1"/>
          </p:cNvPicPr>
          <p:nvPr/>
        </p:nvPicPr>
        <p:blipFill>
          <a:blip r:embed="rId3">
            <a:extLst/>
          </a:blip>
          <a:stretch>
            <a:fillRect/>
          </a:stretch>
        </p:blipFill>
        <p:spPr>
          <a:xfrm>
            <a:off x="6551665" y="1499049"/>
            <a:ext cx="11280671" cy="275679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cuddy.jpg" descr="cuddy.jpg"/>
          <p:cNvPicPr>
            <a:picLocks noChangeAspect="1"/>
          </p:cNvPicPr>
          <p:nvPr/>
        </p:nvPicPr>
        <p:blipFill>
          <a:blip r:embed="rId2">
            <a:extLst/>
          </a:blip>
          <a:stretch>
            <a:fillRect/>
          </a:stretch>
        </p:blipFill>
        <p:spPr>
          <a:xfrm>
            <a:off x="5673883" y="788254"/>
            <a:ext cx="13036234" cy="4609660"/>
          </a:xfrm>
          <a:prstGeom prst="rect">
            <a:avLst/>
          </a:prstGeom>
          <a:ln w="12700">
            <a:miter lim="400000"/>
          </a:ln>
        </p:spPr>
      </p:pic>
      <p:pic>
        <p:nvPicPr>
          <p:cNvPr id="273" name="Cuddyarticle#2.jpg" descr="Cuddyarticle#2.jpg"/>
          <p:cNvPicPr>
            <a:picLocks noChangeAspect="1"/>
          </p:cNvPicPr>
          <p:nvPr/>
        </p:nvPicPr>
        <p:blipFill>
          <a:blip r:embed="rId3">
            <a:extLst/>
          </a:blip>
          <a:stretch>
            <a:fillRect/>
          </a:stretch>
        </p:blipFill>
        <p:spPr>
          <a:xfrm>
            <a:off x="1791883" y="5982525"/>
            <a:ext cx="20800235" cy="705639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cuddyarticle#3.jpg" descr="cuddyarticle#3.jpg"/>
          <p:cNvPicPr>
            <a:picLocks noChangeAspect="1"/>
          </p:cNvPicPr>
          <p:nvPr/>
        </p:nvPicPr>
        <p:blipFill>
          <a:blip r:embed="rId2">
            <a:extLst/>
          </a:blip>
          <a:stretch>
            <a:fillRect/>
          </a:stretch>
        </p:blipFill>
        <p:spPr>
          <a:xfrm>
            <a:off x="4698917" y="4357723"/>
            <a:ext cx="14986166" cy="8497653"/>
          </a:xfrm>
          <a:prstGeom prst="rect">
            <a:avLst/>
          </a:prstGeom>
          <a:ln w="12700">
            <a:miter lim="400000"/>
          </a:ln>
        </p:spPr>
      </p:pic>
      <p:pic>
        <p:nvPicPr>
          <p:cNvPr id="276" name="cuddy.jpg" descr="cuddy.jpg"/>
          <p:cNvPicPr>
            <a:picLocks noChangeAspect="1"/>
          </p:cNvPicPr>
          <p:nvPr/>
        </p:nvPicPr>
        <p:blipFill>
          <a:blip r:embed="rId3">
            <a:extLst/>
          </a:blip>
          <a:stretch>
            <a:fillRect/>
          </a:stretch>
        </p:blipFill>
        <p:spPr>
          <a:xfrm>
            <a:off x="8691697" y="1345494"/>
            <a:ext cx="6539445" cy="2312372"/>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Presentation Title"/>
          <p:cNvSpPr txBox="1"/>
          <p:nvPr>
            <p:ph type="title"/>
          </p:nvPr>
        </p:nvSpPr>
        <p:spPr>
          <a:xfrm>
            <a:off x="168996" y="198301"/>
            <a:ext cx="23859388" cy="13319398"/>
          </a:xfrm>
          <a:prstGeom prst="rect">
            <a:avLst/>
          </a:prstGeom>
        </p:spPr>
        <p:txBody>
          <a:bodyPr/>
          <a:lstStyle/>
          <a:p>
            <a:pPr/>
          </a:p>
        </p:txBody>
      </p:sp>
      <p:pic>
        <p:nvPicPr>
          <p:cNvPr id="279" name="cuddy.jpg" descr="cuddy.jpg"/>
          <p:cNvPicPr>
            <a:picLocks noChangeAspect="1"/>
          </p:cNvPicPr>
          <p:nvPr/>
        </p:nvPicPr>
        <p:blipFill>
          <a:blip r:embed="rId2">
            <a:extLst/>
          </a:blip>
          <a:stretch>
            <a:fillRect/>
          </a:stretch>
        </p:blipFill>
        <p:spPr>
          <a:xfrm>
            <a:off x="9279288" y="903546"/>
            <a:ext cx="5638802" cy="1993901"/>
          </a:xfrm>
          <a:prstGeom prst="rect">
            <a:avLst/>
          </a:prstGeom>
          <a:ln w="12700">
            <a:miter lim="400000"/>
          </a:ln>
        </p:spPr>
      </p:pic>
      <p:pic>
        <p:nvPicPr>
          <p:cNvPr id="280" name="cuddyarticle#4.jpg" descr="cuddyarticle#4.jpg"/>
          <p:cNvPicPr>
            <a:picLocks noChangeAspect="1"/>
          </p:cNvPicPr>
          <p:nvPr/>
        </p:nvPicPr>
        <p:blipFill>
          <a:blip r:embed="rId3">
            <a:extLst/>
          </a:blip>
          <a:stretch>
            <a:fillRect/>
          </a:stretch>
        </p:blipFill>
        <p:spPr>
          <a:xfrm>
            <a:off x="2414833" y="3738714"/>
            <a:ext cx="19367713" cy="701607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Newdawncover.jpg" descr="Newdawncover.jpg"/>
          <p:cNvPicPr>
            <a:picLocks noChangeAspect="1"/>
          </p:cNvPicPr>
          <p:nvPr/>
        </p:nvPicPr>
        <p:blipFill>
          <a:blip r:embed="rId2">
            <a:extLst/>
          </a:blip>
          <a:stretch>
            <a:fillRect/>
          </a:stretch>
        </p:blipFill>
        <p:spPr>
          <a:xfrm>
            <a:off x="7345164" y="172322"/>
            <a:ext cx="9078787" cy="13371356"/>
          </a:xfrm>
          <a:prstGeom prst="rect">
            <a:avLst/>
          </a:prstGeom>
          <a:ln w="12700">
            <a:miter lim="400000"/>
          </a:ln>
        </p:spPr>
      </p:pic>
      <p:sp>
        <p:nvSpPr>
          <p:cNvPr id="283" name="Arrow"/>
          <p:cNvSpPr/>
          <p:nvPr/>
        </p:nvSpPr>
        <p:spPr>
          <a:xfrm>
            <a:off x="12075807" y="4858725"/>
            <a:ext cx="1270002" cy="1270002"/>
          </a:xfrm>
          <a:prstGeom prst="rightArrow">
            <a:avLst>
              <a:gd name="adj1" fmla="val 32000"/>
              <a:gd name="adj2" fmla="val 64000"/>
            </a:avLst>
          </a:prstGeom>
          <a:solidFill>
            <a:srgbClr val="FFFFFF"/>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ide Title"/>
          <p:cNvSpPr txBox="1"/>
          <p:nvPr>
            <p:ph type="title"/>
          </p:nvPr>
        </p:nvSpPr>
        <p:spPr>
          <a:xfrm>
            <a:off x="307659" y="400644"/>
            <a:ext cx="23768682" cy="12778969"/>
          </a:xfrm>
          <a:prstGeom prst="rect">
            <a:avLst/>
          </a:prstGeom>
        </p:spPr>
        <p:txBody>
          <a:bodyPr/>
          <a:lstStyle/>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p:txBody>
      </p:sp>
      <p:pic>
        <p:nvPicPr>
          <p:cNvPr id="286" name="Monteith#1.jpg" descr="Monteith#1.jpg"/>
          <p:cNvPicPr>
            <a:picLocks noChangeAspect="1"/>
          </p:cNvPicPr>
          <p:nvPr/>
        </p:nvPicPr>
        <p:blipFill>
          <a:blip r:embed="rId2">
            <a:extLst/>
          </a:blip>
          <a:stretch>
            <a:fillRect/>
          </a:stretch>
        </p:blipFill>
        <p:spPr>
          <a:xfrm>
            <a:off x="5225276" y="2384373"/>
            <a:ext cx="13933449" cy="3958107"/>
          </a:xfrm>
          <a:prstGeom prst="rect">
            <a:avLst/>
          </a:prstGeom>
          <a:ln w="12700">
            <a:miter lim="400000"/>
          </a:ln>
        </p:spPr>
      </p:pic>
      <p:pic>
        <p:nvPicPr>
          <p:cNvPr id="287" name="Monteith#2.jpg" descr="Monteith#2.jpg"/>
          <p:cNvPicPr>
            <a:picLocks noChangeAspect="1"/>
          </p:cNvPicPr>
          <p:nvPr/>
        </p:nvPicPr>
        <p:blipFill>
          <a:blip r:embed="rId3">
            <a:extLst/>
          </a:blip>
          <a:stretch>
            <a:fillRect/>
          </a:stretch>
        </p:blipFill>
        <p:spPr>
          <a:xfrm>
            <a:off x="1199307" y="7809865"/>
            <a:ext cx="21985387" cy="163469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NTY#1.jpg" descr="NTY#1.jpg"/>
          <p:cNvPicPr>
            <a:picLocks noChangeAspect="1"/>
          </p:cNvPicPr>
          <p:nvPr/>
        </p:nvPicPr>
        <p:blipFill>
          <a:blip r:embed="rId2">
            <a:extLst/>
          </a:blip>
          <a:stretch>
            <a:fillRect/>
          </a:stretch>
        </p:blipFill>
        <p:spPr>
          <a:xfrm>
            <a:off x="5404013" y="1219904"/>
            <a:ext cx="13306962" cy="10455473"/>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lide Title"/>
          <p:cNvSpPr txBox="1"/>
          <p:nvPr>
            <p:ph type="title"/>
          </p:nvPr>
        </p:nvSpPr>
        <p:spPr>
          <a:xfrm>
            <a:off x="307659" y="400644"/>
            <a:ext cx="23768682" cy="12778969"/>
          </a:xfrm>
          <a:prstGeom prst="rect">
            <a:avLst/>
          </a:prstGeom>
        </p:spPr>
        <p:txBody>
          <a:bodyPr/>
          <a:lstStyle/>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a:p>
            <a:pPr defTabSz="2389571">
              <a:defRPr spc="-166" sz="8300"/>
            </a:pPr>
          </a:p>
        </p:txBody>
      </p:sp>
      <p:pic>
        <p:nvPicPr>
          <p:cNvPr id="290" name="Monteith#1.jpg" descr="Monteith#1.jpg"/>
          <p:cNvPicPr>
            <a:picLocks noChangeAspect="1"/>
          </p:cNvPicPr>
          <p:nvPr/>
        </p:nvPicPr>
        <p:blipFill>
          <a:blip r:embed="rId2">
            <a:extLst/>
          </a:blip>
          <a:stretch>
            <a:fillRect/>
          </a:stretch>
        </p:blipFill>
        <p:spPr>
          <a:xfrm>
            <a:off x="5225276" y="1289111"/>
            <a:ext cx="13933449" cy="3958107"/>
          </a:xfrm>
          <a:prstGeom prst="rect">
            <a:avLst/>
          </a:prstGeom>
          <a:ln w="12700">
            <a:miter lim="400000"/>
          </a:ln>
        </p:spPr>
      </p:pic>
      <p:pic>
        <p:nvPicPr>
          <p:cNvPr id="291" name="montheith#3.jpg" descr="montheith#3.jpg"/>
          <p:cNvPicPr>
            <a:picLocks noChangeAspect="1"/>
          </p:cNvPicPr>
          <p:nvPr/>
        </p:nvPicPr>
        <p:blipFill>
          <a:blip r:embed="rId3">
            <a:extLst/>
          </a:blip>
          <a:stretch>
            <a:fillRect/>
          </a:stretch>
        </p:blipFill>
        <p:spPr>
          <a:xfrm>
            <a:off x="-43351" y="5992343"/>
            <a:ext cx="24470702" cy="566939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lide Title"/>
          <p:cNvSpPr txBox="1"/>
          <p:nvPr>
            <p:ph type="title"/>
          </p:nvPr>
        </p:nvSpPr>
        <p:spPr>
          <a:xfrm>
            <a:off x="307659" y="145332"/>
            <a:ext cx="23768682" cy="13514659"/>
          </a:xfrm>
          <a:prstGeom prst="rect">
            <a:avLst/>
          </a:prstGeom>
        </p:spPr>
        <p:txBody>
          <a:bodyPr/>
          <a:lstStyle/>
          <a:p>
            <a:pPr/>
          </a:p>
          <a:p>
            <a:pPr/>
          </a:p>
          <a:p>
            <a:pPr/>
          </a:p>
          <a:p>
            <a:pPr/>
          </a:p>
          <a:p>
            <a:pPr/>
          </a:p>
          <a:p>
            <a:pPr/>
          </a:p>
          <a:p>
            <a:pPr/>
          </a:p>
          <a:p>
            <a:pPr/>
          </a:p>
          <a:p>
            <a:pPr/>
          </a:p>
          <a:p>
            <a:pPr/>
          </a:p>
        </p:txBody>
      </p:sp>
      <p:pic>
        <p:nvPicPr>
          <p:cNvPr id="294" name="Monteith#1.jpg" descr="Monteith#1.jpg"/>
          <p:cNvPicPr>
            <a:picLocks noChangeAspect="1"/>
          </p:cNvPicPr>
          <p:nvPr/>
        </p:nvPicPr>
        <p:blipFill>
          <a:blip r:embed="rId2">
            <a:extLst/>
          </a:blip>
          <a:stretch>
            <a:fillRect/>
          </a:stretch>
        </p:blipFill>
        <p:spPr>
          <a:xfrm>
            <a:off x="6647111" y="444417"/>
            <a:ext cx="11089779" cy="3150299"/>
          </a:xfrm>
          <a:prstGeom prst="rect">
            <a:avLst/>
          </a:prstGeom>
          <a:ln w="12700">
            <a:miter lim="400000"/>
          </a:ln>
        </p:spPr>
      </p:pic>
      <p:pic>
        <p:nvPicPr>
          <p:cNvPr id="295" name="montheith#4.jpg" descr="montheith#4.jpg"/>
          <p:cNvPicPr>
            <a:picLocks noChangeAspect="1"/>
          </p:cNvPicPr>
          <p:nvPr/>
        </p:nvPicPr>
        <p:blipFill>
          <a:blip r:embed="rId3">
            <a:extLst/>
          </a:blip>
          <a:stretch>
            <a:fillRect/>
          </a:stretch>
        </p:blipFill>
        <p:spPr>
          <a:xfrm>
            <a:off x="667826" y="3890324"/>
            <a:ext cx="23048349" cy="932454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Dr. Erwin Lutzer in his award-winning book, Hitler's Cross, documents Hitler's satanic worldview:"/>
          <p:cNvSpPr txBox="1"/>
          <p:nvPr>
            <p:ph type="body" idx="4294967295"/>
          </p:nvPr>
        </p:nvSpPr>
        <p:spPr>
          <a:xfrm>
            <a:off x="3914178" y="2357437"/>
            <a:ext cx="16555643" cy="10144126"/>
          </a:xfrm>
          <a:prstGeom prst="rect">
            <a:avLst/>
          </a:prstGeom>
        </p:spPr>
        <p:txBody>
          <a:bodyPr lIns="71436" tIns="71436" rIns="71436" bIns="71436" numCol="1" spcCol="38100" anchor="ctr"/>
          <a:lstStyle/>
          <a:p>
            <a:pPr marL="825103" indent="-1168003" algn="ctr" defTabSz="1285875">
              <a:lnSpc>
                <a:spcPct val="100000"/>
              </a:lnSpc>
              <a:spcBef>
                <a:spcPts val="6700"/>
              </a:spcBef>
              <a:buSzTx/>
              <a:buNone/>
              <a:defRPr b="1" sz="7400">
                <a:solidFill>
                  <a:srgbClr val="FFC000"/>
                </a:solidFill>
                <a:effectLst>
                  <a:outerShdw sx="100000" sy="100000" kx="0" ky="0" algn="b" rotWithShape="0" blurRad="12700" dist="38100" dir="2700000">
                    <a:srgbClr val="000000"/>
                  </a:outerShdw>
                </a:effectLst>
                <a:latin typeface="Gill Sans"/>
                <a:ea typeface="Gill Sans"/>
                <a:cs typeface="Gill Sans"/>
                <a:sym typeface="Gill Sans"/>
              </a:defRPr>
            </a:pPr>
            <a:r>
              <a:t>Dr. Erwin Lutzer in his award-winning book, </a:t>
            </a:r>
            <a:r>
              <a:rPr i="1"/>
              <a:t>Hitler's Cross,</a:t>
            </a:r>
            <a:r>
              <a:t> documents Hitler's satanic worldview:</a:t>
            </a:r>
          </a:p>
          <a:p>
            <a:pPr marL="825103" indent="-1168003" algn="ctr" defTabSz="1285875">
              <a:lnSpc>
                <a:spcPct val="100000"/>
              </a:lnSpc>
              <a:spcBef>
                <a:spcPts val="6700"/>
              </a:spcBef>
              <a:buSzTx/>
              <a:buNone/>
              <a:defRPr b="1" sz="7400">
                <a:solidFill>
                  <a:srgbClr val="FFC000"/>
                </a:solidFill>
                <a:effectLst>
                  <a:outerShdw sx="100000" sy="100000" kx="0" ky="0" algn="b" rotWithShape="0" blurRad="12700" dist="38100" dir="2700000">
                    <a:srgbClr val="000000"/>
                  </a:outerShdw>
                </a:effectLst>
                <a:latin typeface="Gill Sans"/>
                <a:ea typeface="Gill Sans"/>
                <a:cs typeface="Gill Sans"/>
                <a:sym typeface="Gill Sans"/>
              </a:defRPr>
            </a:pPr>
          </a:p>
          <a:p>
            <a:pPr marL="825103" indent="-1168003" algn="ctr" defTabSz="1285875">
              <a:lnSpc>
                <a:spcPct val="100000"/>
              </a:lnSpc>
              <a:spcBef>
                <a:spcPts val="6700"/>
              </a:spcBef>
              <a:buSzTx/>
              <a:buNone/>
              <a:defRPr b="1" sz="7400">
                <a:solidFill>
                  <a:srgbClr val="FFC000"/>
                </a:solidFill>
                <a:effectLst>
                  <a:outerShdw sx="100000" sy="100000" kx="0" ky="0" algn="b" rotWithShape="0" blurRad="12700" dist="38100" dir="2700000">
                    <a:srgbClr val="000000"/>
                  </a:outerShdw>
                </a:effectLst>
                <a:latin typeface="Gill Sans"/>
                <a:ea typeface="Gill Sans"/>
                <a:cs typeface="Gill Sans"/>
                <a:sym typeface="Gill Sans"/>
              </a:defRPr>
            </a:pPr>
            <a:r>
              <a:t> </a:t>
            </a:r>
          </a:p>
        </p:txBody>
      </p:sp>
      <p:pic>
        <p:nvPicPr>
          <p:cNvPr id="298" name="image.jpeg" descr="image.jpeg"/>
          <p:cNvPicPr>
            <a:picLocks noChangeAspect="1"/>
          </p:cNvPicPr>
          <p:nvPr/>
        </p:nvPicPr>
        <p:blipFill>
          <a:blip r:embed="rId2">
            <a:extLst/>
          </a:blip>
          <a:stretch>
            <a:fillRect/>
          </a:stretch>
        </p:blipFill>
        <p:spPr>
          <a:xfrm>
            <a:off x="14870906" y="6643686"/>
            <a:ext cx="3719217" cy="5632402"/>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 Even those who knew Hitler from his early days were well aware of his occult powers. August Kubizek, a friend, said, “It was as if another being spoke out of his body…It was not a case of a speaker carried away by his own words…I felt as though he hims"/>
          <p:cNvSpPr txBox="1"/>
          <p:nvPr>
            <p:ph type="body" idx="4294967295"/>
          </p:nvPr>
        </p:nvSpPr>
        <p:spPr>
          <a:xfrm>
            <a:off x="3914178" y="2357437"/>
            <a:ext cx="16555643" cy="10144126"/>
          </a:xfrm>
          <a:prstGeom prst="rect">
            <a:avLst/>
          </a:prstGeom>
        </p:spPr>
        <p:txBody>
          <a:bodyPr lIns="71436" tIns="71436" rIns="71436" bIns="71436" numCol="1" spcCol="38100" anchor="ctr"/>
          <a:lstStyle>
            <a:lvl1pPr marL="825103" indent="-1168003" defTabSz="1285875">
              <a:lnSpc>
                <a:spcPct val="100000"/>
              </a:lnSpc>
              <a:spcBef>
                <a:spcPts val="6700"/>
              </a:spcBef>
              <a:buSzTx/>
              <a:buNone/>
              <a:defRPr sz="6000">
                <a:effectLst>
                  <a:outerShdw sx="100000" sy="100000" kx="0" ky="0" algn="b" rotWithShape="0" blurRad="12700" dist="25400" dir="2700000">
                    <a:srgbClr val="000000"/>
                  </a:outerShdw>
                </a:effectLst>
                <a:latin typeface="Gill Sans"/>
                <a:ea typeface="Gill Sans"/>
                <a:cs typeface="Gill Sans"/>
                <a:sym typeface="Gill Sans"/>
              </a:defRPr>
            </a:lvl1pPr>
          </a:lstStyle>
          <a:p>
            <a:pPr/>
            <a:r>
              <a:t>•	Even those who knew Hitler from his early days were well aware of his occult powers. August Kubizek, a friend, said, “It was as if another being spoke out of his body…It was not a case of a speaker carried away by his own words…I felt as though he himself listened with astonishment and emotion to what broke forth from him.”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 Hitler's closest advisors, were into occultism and pagan spirituality such as Rudolf Hess, Dietrich Eckart, Karl Haushofer, Joseph Goebbels, Alfred Rosenberg and others."/>
          <p:cNvSpPr txBox="1"/>
          <p:nvPr>
            <p:ph type="body" idx="4294967295"/>
          </p:nvPr>
        </p:nvSpPr>
        <p:spPr>
          <a:xfrm>
            <a:off x="3914178" y="2357437"/>
            <a:ext cx="16555643" cy="10144126"/>
          </a:xfrm>
          <a:prstGeom prst="rect">
            <a:avLst/>
          </a:prstGeom>
        </p:spPr>
        <p:txBody>
          <a:bodyPr lIns="71436" tIns="71436" rIns="71436" bIns="71436" numCol="1" spcCol="38100" anchor="ctr"/>
          <a:lstStyle>
            <a:lvl1pPr marL="825103" indent="-1168003" defTabSz="1285875">
              <a:lnSpc>
                <a:spcPct val="100000"/>
              </a:lnSpc>
              <a:spcBef>
                <a:spcPts val="6700"/>
              </a:spcBef>
              <a:buSzTx/>
              <a:buNone/>
              <a:defRPr sz="6000">
                <a:effectLst>
                  <a:outerShdw sx="100000" sy="100000" kx="0" ky="0" algn="b" rotWithShape="0" blurRad="12700" dist="25400" dir="2700000">
                    <a:srgbClr val="000000"/>
                  </a:outerShdw>
                </a:effectLst>
                <a:latin typeface="Gill Sans"/>
                <a:ea typeface="Gill Sans"/>
                <a:cs typeface="Gill Sans"/>
                <a:sym typeface="Gill Sans"/>
              </a:defRPr>
            </a:lvl1pPr>
          </a:lstStyle>
          <a:p>
            <a:pPr/>
            <a:r>
              <a:t>•	Hitler's closest advisors, were into occultism and pagan spirituality such as Rudolf Hess, Dietrich Eckart, Karl Haushofer, Joseph Goebbels, Alfred Rosenberg and others.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 Hitler confided to those who were closest to him that he was under orders from a higher being in his unique mission. &quot;I will tell you a secret,&quot; he told Rausching, &quot;I am founding an order…the Man-God, that splendid being will be an object of worship…Bu"/>
          <p:cNvSpPr txBox="1"/>
          <p:nvPr>
            <p:ph type="body" idx="4294967295"/>
          </p:nvPr>
        </p:nvSpPr>
        <p:spPr>
          <a:xfrm>
            <a:off x="3914178" y="2357437"/>
            <a:ext cx="16555643" cy="10144126"/>
          </a:xfrm>
          <a:prstGeom prst="rect">
            <a:avLst/>
          </a:prstGeom>
        </p:spPr>
        <p:txBody>
          <a:bodyPr lIns="71436" tIns="71436" rIns="71436" bIns="71436" numCol="1" spcCol="38100" anchor="ctr"/>
          <a:lstStyle>
            <a:lvl1pPr marL="825103" indent="-1168003" defTabSz="1285875">
              <a:lnSpc>
                <a:spcPct val="100000"/>
              </a:lnSpc>
              <a:spcBef>
                <a:spcPts val="6700"/>
              </a:spcBef>
              <a:buSzTx/>
              <a:buNone/>
              <a:defRPr sz="6000">
                <a:effectLst>
                  <a:outerShdw sx="100000" sy="100000" kx="0" ky="0" algn="b" rotWithShape="0" blurRad="12700" dist="25400" dir="2700000">
                    <a:srgbClr val="000000"/>
                  </a:outerShdw>
                </a:effectLst>
                <a:latin typeface="Gill Sans"/>
                <a:ea typeface="Gill Sans"/>
                <a:cs typeface="Gill Sans"/>
                <a:sym typeface="Gill Sans"/>
              </a:defRPr>
            </a:lvl1pPr>
          </a:lstStyle>
          <a:p>
            <a:pPr/>
            <a:r>
              <a:t>•	Hitler confided to those who were closest to him that he was under orders from a higher being in his unique mission. "I will tell you a secret," he told Rausching, "I am founding an order…the Man-God, that splendid being will be an object of worship…But there are other stages about which I am not permitted to speak."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 After reading his friend Alfred Rosenberg's blasphemous book entitled The Myth of the Twentieth Century, Hitler declared, &quot;Creation is not yet at an end. Man is becoming God…Man is God in the making.&quot;"/>
          <p:cNvSpPr txBox="1"/>
          <p:nvPr>
            <p:ph type="body" idx="4294967295"/>
          </p:nvPr>
        </p:nvSpPr>
        <p:spPr>
          <a:xfrm>
            <a:off x="3914178" y="2357437"/>
            <a:ext cx="16555643" cy="10144126"/>
          </a:xfrm>
          <a:prstGeom prst="rect">
            <a:avLst/>
          </a:prstGeom>
        </p:spPr>
        <p:txBody>
          <a:bodyPr lIns="71436" tIns="71436" rIns="71436" bIns="71436" numCol="1" spcCol="38100" anchor="ctr"/>
          <a:lstStyle/>
          <a:p>
            <a:pPr marL="825103" indent="-1168003" defTabSz="1285875">
              <a:lnSpc>
                <a:spcPct val="100000"/>
              </a:lnSpc>
              <a:spcBef>
                <a:spcPts val="6700"/>
              </a:spcBef>
              <a:buSzTx/>
              <a:buNone/>
              <a:defRPr sz="6000">
                <a:effectLst>
                  <a:outerShdw sx="100000" sy="100000" kx="0" ky="0" algn="b" rotWithShape="0" blurRad="12700" dist="25400" dir="2700000">
                    <a:srgbClr val="000000"/>
                  </a:outerShdw>
                </a:effectLst>
                <a:latin typeface="Gill Sans"/>
                <a:ea typeface="Gill Sans"/>
                <a:cs typeface="Gill Sans"/>
                <a:sym typeface="Gill Sans"/>
              </a:defRPr>
            </a:pPr>
            <a:r>
              <a:t>•	After reading his friend Alfred Rosenberg's blasphemous book entitled </a:t>
            </a:r>
            <a:r>
              <a:rPr i="1"/>
              <a:t>The Myth of the Twentieth Century</a:t>
            </a:r>
            <a:r>
              <a:t>, Hitler declared, "Creation is not yet at an end. Man is becoming God…Man is God in the making."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 Allan Bullock, who wrote an extensive biography of Hitler, dutifully listed what Hitler studied in his youth: yoga, hypnotism, astrology, and various other forms of Eastern occultism…"/>
          <p:cNvSpPr txBox="1"/>
          <p:nvPr>
            <p:ph type="body" idx="4294967295"/>
          </p:nvPr>
        </p:nvSpPr>
        <p:spPr>
          <a:xfrm>
            <a:off x="3914178" y="2357437"/>
            <a:ext cx="16555643" cy="10144126"/>
          </a:xfrm>
          <a:prstGeom prst="rect">
            <a:avLst/>
          </a:prstGeom>
        </p:spPr>
        <p:txBody>
          <a:bodyPr lIns="71436" tIns="71436" rIns="71436" bIns="71436" numCol="1" spcCol="38100" anchor="ctr"/>
          <a:lstStyle>
            <a:lvl1pPr marL="825103" indent="-1168003" defTabSz="1285875">
              <a:lnSpc>
                <a:spcPct val="100000"/>
              </a:lnSpc>
              <a:spcBef>
                <a:spcPts val="6700"/>
              </a:spcBef>
              <a:buSzTx/>
              <a:buNone/>
              <a:defRPr sz="6000">
                <a:effectLst>
                  <a:outerShdw sx="100000" sy="100000" kx="0" ky="0" algn="b" rotWithShape="0" blurRad="12700" dist="25400" dir="2700000">
                    <a:srgbClr val="000000"/>
                  </a:outerShdw>
                </a:effectLst>
                <a:latin typeface="Gill Sans"/>
                <a:ea typeface="Gill Sans"/>
                <a:cs typeface="Gill Sans"/>
                <a:sym typeface="Gill Sans"/>
              </a:defRPr>
            </a:lvl1pPr>
          </a:lstStyle>
          <a:p>
            <a:pPr/>
            <a:r>
              <a:t>•	Allan Bullock, who wrote an extensive biography of Hitler, dutifully listed what Hitler studied in his youth: yoga, hypnotism, astrology, and various other forms of Eastern occultism…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11" name="newdawn#6.jpg" descr="newdawn#6.jpg"/>
          <p:cNvPicPr>
            <a:picLocks noChangeAspect="1"/>
          </p:cNvPicPr>
          <p:nvPr/>
        </p:nvPicPr>
        <p:blipFill>
          <a:blip r:embed="rId2">
            <a:extLst/>
          </a:blip>
          <a:stretch>
            <a:fillRect/>
          </a:stretch>
        </p:blipFill>
        <p:spPr>
          <a:xfrm>
            <a:off x="441103" y="5597890"/>
            <a:ext cx="23501793" cy="6409581"/>
          </a:xfrm>
          <a:prstGeom prst="rect">
            <a:avLst/>
          </a:prstGeom>
          <a:ln w="12700">
            <a:miter lim="400000"/>
          </a:ln>
        </p:spPr>
      </p:pic>
      <p:pic>
        <p:nvPicPr>
          <p:cNvPr id="312" name="Newdawn#1.jpg" descr="Newdawn#1.jpg"/>
          <p:cNvPicPr>
            <a:picLocks noChangeAspect="1"/>
          </p:cNvPicPr>
          <p:nvPr/>
        </p:nvPicPr>
        <p:blipFill>
          <a:blip r:embed="rId3">
            <a:extLst/>
          </a:blip>
          <a:stretch>
            <a:fillRect/>
          </a:stretch>
        </p:blipFill>
        <p:spPr>
          <a:xfrm>
            <a:off x="8457700" y="426826"/>
            <a:ext cx="7468600" cy="45671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15" name="newdawn#5.jpg" descr="newdawn#5.jpg"/>
          <p:cNvPicPr>
            <a:picLocks noChangeAspect="1"/>
          </p:cNvPicPr>
          <p:nvPr/>
        </p:nvPicPr>
        <p:blipFill>
          <a:blip r:embed="rId2">
            <a:extLst/>
          </a:blip>
          <a:stretch>
            <a:fillRect/>
          </a:stretch>
        </p:blipFill>
        <p:spPr>
          <a:xfrm>
            <a:off x="4311958" y="1625831"/>
            <a:ext cx="15760083" cy="984459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Alice Bailey Pamphlet: The Next Three Years…"/>
          <p:cNvSpPr txBox="1"/>
          <p:nvPr>
            <p:ph type="body" idx="1"/>
          </p:nvPr>
        </p:nvSpPr>
        <p:spPr>
          <a:xfrm>
            <a:off x="346114" y="284477"/>
            <a:ext cx="23784024" cy="13147046"/>
          </a:xfrm>
          <a:prstGeom prst="rect">
            <a:avLst/>
          </a:prstGeom>
        </p:spPr>
        <p:txBody>
          <a:bodyPr lIns="50800" tIns="50800" rIns="50800" bIns="50800" anchor="t"/>
          <a:lstStyle/>
          <a:p>
            <a:pPr>
              <a:defRPr sz="5500"/>
            </a:pPr>
          </a:p>
          <a:p>
            <a:pPr algn="ctr">
              <a:defRPr sz="6300">
                <a:solidFill>
                  <a:srgbClr val="FFD479"/>
                </a:solidFill>
                <a:latin typeface="Arial"/>
                <a:ea typeface="Arial"/>
                <a:cs typeface="Arial"/>
                <a:sym typeface="Arial"/>
              </a:defRPr>
            </a:pPr>
            <a:r>
              <a:t>Alice Bailey Pamphlet: </a:t>
            </a:r>
            <a:r>
              <a:rPr i="1"/>
              <a:t>The Next Three Years </a:t>
            </a:r>
            <a:endParaRPr i="1"/>
          </a:p>
          <a:p>
            <a:pPr algn="ctr">
              <a:defRPr i="1" sz="5500"/>
            </a:pPr>
          </a:p>
          <a:p>
            <a:pPr algn="ctr">
              <a:defRPr i="1" sz="5500"/>
            </a:pPr>
          </a:p>
          <a:p>
            <a:pPr algn="ctr">
              <a:defRPr b="0" sz="7000">
                <a:latin typeface="Arial"/>
                <a:ea typeface="Arial"/>
                <a:cs typeface="Arial"/>
                <a:sym typeface="Arial"/>
              </a:defRPr>
            </a:pPr>
            <a:r>
              <a:t>By 1945 we shall have the inner structure of a world faith so clearly defined in the minds of many thousands that its outer structure will inevitably make its appearance before the end of the century. The inner structure of the World Federation of Nations will be equally well organized by 1965, and its outer form taking rapid shape by 2025.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18"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19" name="newdawn#7.jpg" descr="newdawn#7.jpg"/>
          <p:cNvPicPr>
            <a:picLocks noChangeAspect="1"/>
          </p:cNvPicPr>
          <p:nvPr/>
        </p:nvPicPr>
        <p:blipFill>
          <a:blip r:embed="rId3">
            <a:extLst/>
          </a:blip>
          <a:stretch>
            <a:fillRect/>
          </a:stretch>
        </p:blipFill>
        <p:spPr>
          <a:xfrm>
            <a:off x="219920" y="6100714"/>
            <a:ext cx="23944161" cy="470050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22"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23" name="Newdawn#8.jpg" descr="Newdawn#8.jpg"/>
          <p:cNvPicPr>
            <a:picLocks noChangeAspect="1"/>
          </p:cNvPicPr>
          <p:nvPr/>
        </p:nvPicPr>
        <p:blipFill>
          <a:blip r:embed="rId3">
            <a:extLst/>
          </a:blip>
          <a:stretch>
            <a:fillRect/>
          </a:stretch>
        </p:blipFill>
        <p:spPr>
          <a:xfrm>
            <a:off x="301200" y="5721350"/>
            <a:ext cx="23781600" cy="540903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26"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27" name="newdawn#9.jpg" descr="newdawn#9.jpg"/>
          <p:cNvPicPr>
            <a:picLocks noChangeAspect="1"/>
          </p:cNvPicPr>
          <p:nvPr/>
        </p:nvPicPr>
        <p:blipFill>
          <a:blip r:embed="rId3">
            <a:extLst/>
          </a:blip>
          <a:stretch>
            <a:fillRect/>
          </a:stretch>
        </p:blipFill>
        <p:spPr>
          <a:xfrm>
            <a:off x="564117" y="5619750"/>
            <a:ext cx="23255767" cy="5654458"/>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30"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31" name="newdawn#11.jpg" descr="newdawn#11.jpg"/>
          <p:cNvPicPr>
            <a:picLocks noChangeAspect="1"/>
          </p:cNvPicPr>
          <p:nvPr/>
        </p:nvPicPr>
        <p:blipFill>
          <a:blip r:embed="rId3">
            <a:extLst/>
          </a:blip>
          <a:stretch>
            <a:fillRect/>
          </a:stretch>
        </p:blipFill>
        <p:spPr>
          <a:xfrm>
            <a:off x="2773583" y="5924550"/>
            <a:ext cx="18836833" cy="5792917"/>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34"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35" name="newdawn#12.jpg" descr="newdawn#12.jpg"/>
          <p:cNvPicPr>
            <a:picLocks noChangeAspect="1"/>
          </p:cNvPicPr>
          <p:nvPr/>
        </p:nvPicPr>
        <p:blipFill>
          <a:blip r:embed="rId3">
            <a:extLst/>
          </a:blip>
          <a:stretch>
            <a:fillRect/>
          </a:stretch>
        </p:blipFill>
        <p:spPr>
          <a:xfrm>
            <a:off x="39130" y="6203950"/>
            <a:ext cx="24305740" cy="3149046"/>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38"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39" name="newdawn#13.jpg" descr="newdawn#13.jpg"/>
          <p:cNvPicPr>
            <a:picLocks noChangeAspect="1"/>
          </p:cNvPicPr>
          <p:nvPr/>
        </p:nvPicPr>
        <p:blipFill>
          <a:blip r:embed="rId3">
            <a:extLst/>
          </a:blip>
          <a:stretch>
            <a:fillRect/>
          </a:stretch>
        </p:blipFill>
        <p:spPr>
          <a:xfrm>
            <a:off x="1334354" y="5727700"/>
            <a:ext cx="21715292" cy="4930258"/>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42"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43" name="newdawn#14.jpg" descr="newdawn#14.jpg"/>
          <p:cNvPicPr>
            <a:picLocks noChangeAspect="1"/>
          </p:cNvPicPr>
          <p:nvPr/>
        </p:nvPicPr>
        <p:blipFill>
          <a:blip r:embed="rId3">
            <a:extLst/>
          </a:blip>
          <a:stretch>
            <a:fillRect/>
          </a:stretch>
        </p:blipFill>
        <p:spPr>
          <a:xfrm>
            <a:off x="693617" y="5664200"/>
            <a:ext cx="22996765" cy="5451944"/>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46"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47" name="newdawn#15.jpg" descr="newdawn#15.jpg"/>
          <p:cNvPicPr>
            <a:picLocks noChangeAspect="1"/>
          </p:cNvPicPr>
          <p:nvPr/>
        </p:nvPicPr>
        <p:blipFill>
          <a:blip r:embed="rId3">
            <a:extLst/>
          </a:blip>
          <a:stretch>
            <a:fillRect/>
          </a:stretch>
        </p:blipFill>
        <p:spPr>
          <a:xfrm>
            <a:off x="643140" y="5924550"/>
            <a:ext cx="23097719" cy="435862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50"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51" name="newdawn#16.jpg" descr="newdawn#16.jpg"/>
          <p:cNvPicPr>
            <a:picLocks noChangeAspect="1"/>
          </p:cNvPicPr>
          <p:nvPr/>
        </p:nvPicPr>
        <p:blipFill>
          <a:blip r:embed="rId3">
            <a:extLst/>
          </a:blip>
          <a:stretch>
            <a:fillRect/>
          </a:stretch>
        </p:blipFill>
        <p:spPr>
          <a:xfrm>
            <a:off x="498498" y="5340350"/>
            <a:ext cx="23387004" cy="7030811"/>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54"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55" name="newdawn#17.jpg" descr="newdawn#17.jpg"/>
          <p:cNvPicPr>
            <a:picLocks noChangeAspect="1"/>
          </p:cNvPicPr>
          <p:nvPr/>
        </p:nvPicPr>
        <p:blipFill>
          <a:blip r:embed="rId3">
            <a:extLst/>
          </a:blip>
          <a:stretch>
            <a:fillRect/>
          </a:stretch>
        </p:blipFill>
        <p:spPr>
          <a:xfrm>
            <a:off x="511329" y="6118516"/>
            <a:ext cx="23361342" cy="554024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lide Title"/>
          <p:cNvSpPr txBox="1"/>
          <p:nvPr>
            <p:ph type="title"/>
          </p:nvPr>
        </p:nvSpPr>
        <p:spPr>
          <a:xfrm>
            <a:off x="128927" y="258821"/>
            <a:ext cx="23910433" cy="12729709"/>
          </a:xfrm>
          <a:prstGeom prst="rect">
            <a:avLst/>
          </a:prstGeom>
        </p:spPr>
        <p:txBody>
          <a:bodyPr/>
          <a:lstStyle/>
          <a:p>
            <a:pPr/>
          </a:p>
        </p:txBody>
      </p:sp>
      <p:pic>
        <p:nvPicPr>
          <p:cNvPr id="179" name="Bailey#5.jpg" descr="Bailey#5.jpg"/>
          <p:cNvPicPr>
            <a:picLocks noChangeAspect="1"/>
          </p:cNvPicPr>
          <p:nvPr/>
        </p:nvPicPr>
        <p:blipFill>
          <a:blip r:embed="rId2">
            <a:extLst/>
          </a:blip>
          <a:stretch>
            <a:fillRect/>
          </a:stretch>
        </p:blipFill>
        <p:spPr>
          <a:xfrm>
            <a:off x="2874640" y="3235863"/>
            <a:ext cx="18634720" cy="9772451"/>
          </a:xfrm>
          <a:prstGeom prst="rect">
            <a:avLst/>
          </a:prstGeom>
          <a:ln w="12700">
            <a:miter lim="400000"/>
          </a:ln>
        </p:spPr>
      </p:pic>
      <p:pic>
        <p:nvPicPr>
          <p:cNvPr id="180" name="Alicebaileybook#1.jpg" descr="Alicebaileybook#1.jpg"/>
          <p:cNvPicPr>
            <a:picLocks noChangeAspect="1"/>
          </p:cNvPicPr>
          <p:nvPr/>
        </p:nvPicPr>
        <p:blipFill>
          <a:blip r:embed="rId3">
            <a:extLst/>
          </a:blip>
          <a:stretch>
            <a:fillRect/>
          </a:stretch>
        </p:blipFill>
        <p:spPr>
          <a:xfrm>
            <a:off x="7213693" y="751138"/>
            <a:ext cx="9740901" cy="18288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58"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59" name="newdawn#18.jpg" descr="newdawn#18.jpg"/>
          <p:cNvPicPr>
            <a:picLocks noChangeAspect="1"/>
          </p:cNvPicPr>
          <p:nvPr/>
        </p:nvPicPr>
        <p:blipFill>
          <a:blip r:embed="rId3">
            <a:extLst/>
          </a:blip>
          <a:stretch>
            <a:fillRect/>
          </a:stretch>
        </p:blipFill>
        <p:spPr>
          <a:xfrm>
            <a:off x="643210" y="5848350"/>
            <a:ext cx="23097579" cy="480695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Presentation Subtitle"/>
          <p:cNvSpPr txBox="1"/>
          <p:nvPr>
            <p:ph type="body" idx="1"/>
          </p:nvPr>
        </p:nvSpPr>
        <p:spPr>
          <a:xfrm>
            <a:off x="323008" y="279036"/>
            <a:ext cx="23737984" cy="12905584"/>
          </a:xfrm>
          <a:prstGeom prst="rect">
            <a:avLst/>
          </a:prstGeom>
        </p:spPr>
        <p:txBody>
          <a:bodyPr lIns="50800" tIns="50800" rIns="50800" bIns="50800" anchor="t"/>
          <a:lstStyle/>
          <a:p>
            <a:pPr>
              <a:defRPr sz="5500"/>
            </a:pPr>
          </a:p>
        </p:txBody>
      </p:sp>
      <p:pic>
        <p:nvPicPr>
          <p:cNvPr id="362" name="Newdawn#1.jpg" descr="Newdawn#1.jpg"/>
          <p:cNvPicPr>
            <a:picLocks noChangeAspect="1"/>
          </p:cNvPicPr>
          <p:nvPr/>
        </p:nvPicPr>
        <p:blipFill>
          <a:blip r:embed="rId2">
            <a:extLst/>
          </a:blip>
          <a:stretch>
            <a:fillRect/>
          </a:stretch>
        </p:blipFill>
        <p:spPr>
          <a:xfrm>
            <a:off x="8457700" y="426826"/>
            <a:ext cx="7468600" cy="4567187"/>
          </a:xfrm>
          <a:prstGeom prst="rect">
            <a:avLst/>
          </a:prstGeom>
          <a:ln w="12700">
            <a:miter lim="400000"/>
          </a:ln>
        </p:spPr>
      </p:pic>
      <p:pic>
        <p:nvPicPr>
          <p:cNvPr id="363" name="newdawn#19.jpg" descr="newdawn#19.jpg"/>
          <p:cNvPicPr>
            <a:picLocks noChangeAspect="1"/>
          </p:cNvPicPr>
          <p:nvPr/>
        </p:nvPicPr>
        <p:blipFill>
          <a:blip r:embed="rId3">
            <a:extLst/>
          </a:blip>
          <a:stretch>
            <a:fillRect/>
          </a:stretch>
        </p:blipFill>
        <p:spPr>
          <a:xfrm>
            <a:off x="436473" y="5899150"/>
            <a:ext cx="23511053" cy="4465622"/>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Pierre Teilhard de Chardin"/>
          <p:cNvSpPr txBox="1"/>
          <p:nvPr>
            <p:ph type="title"/>
          </p:nvPr>
        </p:nvSpPr>
        <p:spPr>
          <a:xfrm>
            <a:off x="279982" y="533519"/>
            <a:ext cx="23824036" cy="12648963"/>
          </a:xfrm>
          <a:prstGeom prst="rect">
            <a:avLst/>
          </a:prstGeom>
        </p:spPr>
        <p:txBody>
          <a:bodyPr/>
          <a:lstStyle/>
          <a:p>
            <a:pPr algn="ctr">
              <a:defRPr b="0" spc="-200" sz="7500">
                <a:latin typeface="Arial"/>
                <a:ea typeface="Arial"/>
                <a:cs typeface="Arial"/>
                <a:sym typeface="Arial"/>
              </a:defRPr>
            </a:pPr>
            <a:r>
              <a:t>Pierre Teilhard de Chardin</a:t>
            </a:r>
          </a:p>
          <a:p>
            <a:pPr algn="ctr">
              <a:defRPr b="0" spc="-150" sz="7500">
                <a:latin typeface="Arial"/>
                <a:ea typeface="Arial"/>
                <a:cs typeface="Arial"/>
                <a:sym typeface="Arial"/>
              </a:defRPr>
            </a:pPr>
          </a:p>
        </p:txBody>
      </p:sp>
      <p:pic>
        <p:nvPicPr>
          <p:cNvPr id="366" name="Pierre Teilhard de Chardin.jpg" descr="Pierre Teilhard de Chardin.jpg"/>
          <p:cNvPicPr>
            <a:picLocks noChangeAspect="1"/>
          </p:cNvPicPr>
          <p:nvPr/>
        </p:nvPicPr>
        <p:blipFill>
          <a:blip r:embed="rId2">
            <a:extLst/>
          </a:blip>
          <a:stretch>
            <a:fillRect/>
          </a:stretch>
        </p:blipFill>
        <p:spPr>
          <a:xfrm>
            <a:off x="8032750" y="1950094"/>
            <a:ext cx="8318500" cy="726440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Pierre Teilhard de Chardin…"/>
          <p:cNvSpPr txBox="1"/>
          <p:nvPr>
            <p:ph type="title"/>
          </p:nvPr>
        </p:nvSpPr>
        <p:spPr>
          <a:xfrm>
            <a:off x="293675" y="440041"/>
            <a:ext cx="23796648" cy="12835918"/>
          </a:xfrm>
          <a:prstGeom prst="rect">
            <a:avLst/>
          </a:prstGeom>
        </p:spPr>
        <p:txBody>
          <a:bodyPr/>
          <a:lstStyle/>
          <a:p>
            <a:pPr algn="ctr">
              <a:defRPr b="0" spc="-200" sz="7500">
                <a:solidFill>
                  <a:srgbClr val="FFD479"/>
                </a:solidFill>
                <a:latin typeface="Arial"/>
                <a:ea typeface="Arial"/>
                <a:cs typeface="Arial"/>
                <a:sym typeface="Arial"/>
              </a:defRPr>
            </a:pPr>
            <a:r>
              <a:t>Pierre Teilhard de Chardin</a:t>
            </a:r>
          </a:p>
          <a:p>
            <a:pPr algn="ctr">
              <a:defRPr b="0" spc="-150" sz="7500">
                <a:latin typeface="Arial"/>
                <a:ea typeface="Arial"/>
                <a:cs typeface="Arial"/>
                <a:sym typeface="Arial"/>
              </a:defRPr>
            </a:pPr>
          </a:p>
          <a:p>
            <a:pPr algn="ctr">
              <a:defRPr b="0" spc="-200" sz="7500">
                <a:latin typeface="Arial"/>
                <a:ea typeface="Arial"/>
                <a:cs typeface="Arial"/>
                <a:sym typeface="Arial"/>
              </a:defRPr>
            </a:pPr>
            <a:r>
              <a:t>The fate of mankind, as well as of religion, </a:t>
            </a:r>
            <a:br/>
            <a:r>
              <a:t>depends upon the emergence of a new faith </a:t>
            </a:r>
            <a:br/>
            <a:r>
              <a:t>in the future.</a:t>
            </a:r>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150"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Pierre Teilhard de Chardin:…"/>
          <p:cNvSpPr txBox="1"/>
          <p:nvPr>
            <p:ph type="title"/>
          </p:nvPr>
        </p:nvSpPr>
        <p:spPr>
          <a:xfrm>
            <a:off x="271167" y="341528"/>
            <a:ext cx="23732420" cy="13032944"/>
          </a:xfrm>
          <a:prstGeom prst="rect">
            <a:avLst/>
          </a:prstGeom>
        </p:spPr>
        <p:txBody>
          <a:bodyPr/>
          <a:lstStyle/>
          <a:p>
            <a:pPr algn="ctr" defTabSz="2194505">
              <a:defRPr b="0" spc="-135" sz="6700">
                <a:latin typeface="Arial"/>
                <a:ea typeface="Arial"/>
                <a:cs typeface="Arial"/>
                <a:sym typeface="Arial"/>
              </a:defRPr>
            </a:pPr>
          </a:p>
          <a:p>
            <a:pPr algn="ctr" defTabSz="2194505">
              <a:defRPr b="0" spc="-135" sz="6700">
                <a:latin typeface="Arial"/>
                <a:ea typeface="Arial"/>
                <a:cs typeface="Arial"/>
                <a:sym typeface="Arial"/>
              </a:defRPr>
            </a:pPr>
          </a:p>
          <a:p>
            <a:pPr algn="ctr" defTabSz="2194505">
              <a:defRPr b="0" spc="-200" sz="6700">
                <a:latin typeface="Arial"/>
                <a:ea typeface="Arial"/>
                <a:cs typeface="Arial"/>
                <a:sym typeface="Arial"/>
              </a:defRPr>
            </a:pPr>
            <a:r>
              <a:t>Pierre Teilhard de Chardin:</a:t>
            </a:r>
            <a:endParaRPr spc="-135"/>
          </a:p>
          <a:p>
            <a:pPr algn="ctr" defTabSz="2194505">
              <a:defRPr b="0" spc="-135" sz="6700">
                <a:latin typeface="Arial"/>
                <a:ea typeface="Arial"/>
                <a:cs typeface="Arial"/>
                <a:sym typeface="Arial"/>
              </a:defRPr>
            </a:pPr>
          </a:p>
          <a:p>
            <a:pPr algn="ctr" defTabSz="2194505">
              <a:defRPr b="0" spc="-200" sz="6700">
                <a:latin typeface="Arial"/>
                <a:ea typeface="Arial"/>
                <a:cs typeface="Arial"/>
                <a:sym typeface="Arial"/>
              </a:defRPr>
            </a:pPr>
            <a:r>
              <a:t>What I am proposing to do is to narrow that gap </a:t>
            </a:r>
            <a:br/>
            <a:r>
              <a:t>between </a:t>
            </a:r>
            <a:r>
              <a:rPr>
                <a:solidFill>
                  <a:srgbClr val="FFD479"/>
                </a:solidFill>
              </a:rPr>
              <a:t>pantheism and Christianity</a:t>
            </a:r>
            <a:r>
              <a:t> by bringing </a:t>
            </a:r>
            <a:br/>
            <a:r>
              <a:t>out what one might call the Christian soul of </a:t>
            </a:r>
            <a:br/>
            <a:r>
              <a:t>pantheism or the pantheist aspect of Christianity.</a:t>
            </a:r>
            <a:br/>
            <a:endParaRPr spc="-135"/>
          </a:p>
          <a:p>
            <a:pPr algn="ctr" defTabSz="2194505">
              <a:defRPr b="0" spc="-135" sz="6700">
                <a:latin typeface="Arial"/>
                <a:ea typeface="Arial"/>
                <a:cs typeface="Arial"/>
                <a:sym typeface="Arial"/>
              </a:defRPr>
            </a:pPr>
          </a:p>
          <a:p>
            <a:pPr algn="ctr" defTabSz="2194505">
              <a:defRPr b="0" spc="-200" sz="6700">
                <a:latin typeface="Arial"/>
                <a:ea typeface="Arial"/>
                <a:cs typeface="Arial"/>
                <a:sym typeface="Arial"/>
              </a:defRPr>
            </a:pPr>
            <a:r>
              <a:t>        Christianity and Evolution, p. 56</a:t>
            </a:r>
            <a:endParaRPr spc="-135"/>
          </a:p>
          <a:p>
            <a:pPr algn="ctr" defTabSz="2194505">
              <a:defRPr b="0" spc="-135" sz="6700">
                <a:latin typeface="Arial"/>
                <a:ea typeface="Arial"/>
                <a:cs typeface="Arial"/>
                <a:sym typeface="Arial"/>
              </a:defRPr>
            </a:pPr>
          </a:p>
          <a:p>
            <a:pPr algn="ctr" defTabSz="2194505">
              <a:defRPr b="0" spc="-135" sz="6700">
                <a:latin typeface="Arial"/>
                <a:ea typeface="Arial"/>
                <a:cs typeface="Arial"/>
                <a:sym typeface="Arial"/>
              </a:defRPr>
            </a:pPr>
          </a:p>
          <a:p>
            <a:pPr algn="ctr" defTabSz="2194505">
              <a:defRPr b="0" spc="-135" sz="6700">
                <a:latin typeface="Arial"/>
                <a:ea typeface="Arial"/>
                <a:cs typeface="Arial"/>
                <a:sym typeface="Arial"/>
              </a:defRPr>
            </a:pPr>
          </a:p>
        </p:txBody>
      </p:sp>
      <p:pic>
        <p:nvPicPr>
          <p:cNvPr id="371" name="TD#1.jpg" descr="TD#1.jpg"/>
          <p:cNvPicPr>
            <a:picLocks noChangeAspect="1"/>
          </p:cNvPicPr>
          <p:nvPr/>
        </p:nvPicPr>
        <p:blipFill>
          <a:blip r:embed="rId2">
            <a:extLst/>
          </a:blip>
          <a:stretch>
            <a:fillRect/>
          </a:stretch>
        </p:blipFill>
        <p:spPr>
          <a:xfrm>
            <a:off x="279803" y="7446908"/>
            <a:ext cx="5540987" cy="5904711"/>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Presentation Title"/>
          <p:cNvSpPr txBox="1"/>
          <p:nvPr>
            <p:ph type="title"/>
          </p:nvPr>
        </p:nvSpPr>
        <p:spPr>
          <a:xfrm>
            <a:off x="116051" y="372671"/>
            <a:ext cx="25310460" cy="12970658"/>
          </a:xfrm>
          <a:prstGeom prst="rect">
            <a:avLst/>
          </a:prstGeom>
        </p:spPr>
        <p:txBody>
          <a:bodyPr/>
          <a:lstStyle/>
          <a:p>
            <a:pPr/>
          </a:p>
          <a:p>
            <a:pPr/>
          </a:p>
          <a:p>
            <a:pPr/>
          </a:p>
          <a:p>
            <a:pPr/>
          </a:p>
        </p:txBody>
      </p:sp>
      <p:pic>
        <p:nvPicPr>
          <p:cNvPr id="374" name="The Coming Religious Reich.jpg" descr="The Coming Religious Reich.jpg"/>
          <p:cNvPicPr>
            <a:picLocks noChangeAspect="1"/>
          </p:cNvPicPr>
          <p:nvPr/>
        </p:nvPicPr>
        <p:blipFill>
          <a:blip r:embed="rId2">
            <a:extLst/>
          </a:blip>
          <a:stretch>
            <a:fillRect/>
          </a:stretch>
        </p:blipFill>
        <p:spPr>
          <a:xfrm>
            <a:off x="690554" y="1517147"/>
            <a:ext cx="4549578" cy="6763889"/>
          </a:xfrm>
          <a:prstGeom prst="rect">
            <a:avLst/>
          </a:prstGeom>
          <a:ln w="12700">
            <a:miter lim="400000"/>
          </a:ln>
        </p:spPr>
      </p:pic>
      <p:pic>
        <p:nvPicPr>
          <p:cNvPr id="375" name="Mueller#1.jpg" descr="Mueller#1.jpg"/>
          <p:cNvPicPr>
            <a:picLocks noChangeAspect="1"/>
          </p:cNvPicPr>
          <p:nvPr/>
        </p:nvPicPr>
        <p:blipFill>
          <a:blip r:embed="rId3">
            <a:extLst/>
          </a:blip>
          <a:stretch>
            <a:fillRect/>
          </a:stretch>
        </p:blipFill>
        <p:spPr>
          <a:xfrm>
            <a:off x="5471386" y="2213334"/>
            <a:ext cx="18652732" cy="5371516"/>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Presentation Title"/>
          <p:cNvSpPr txBox="1"/>
          <p:nvPr>
            <p:ph type="title"/>
          </p:nvPr>
        </p:nvSpPr>
        <p:spPr>
          <a:xfrm>
            <a:off x="116051" y="372671"/>
            <a:ext cx="25310460" cy="12970658"/>
          </a:xfrm>
          <a:prstGeom prst="rect">
            <a:avLst/>
          </a:prstGeom>
        </p:spPr>
        <p:txBody>
          <a:bodyPr/>
          <a:lstStyle/>
          <a:p>
            <a:pPr/>
          </a:p>
          <a:p>
            <a:pPr/>
          </a:p>
          <a:p>
            <a:pPr/>
          </a:p>
          <a:p>
            <a:pPr/>
          </a:p>
        </p:txBody>
      </p:sp>
      <p:pic>
        <p:nvPicPr>
          <p:cNvPr id="378" name="The Coming Religious Reich.jpg" descr="The Coming Religious Reich.jpg"/>
          <p:cNvPicPr>
            <a:picLocks noChangeAspect="1"/>
          </p:cNvPicPr>
          <p:nvPr/>
        </p:nvPicPr>
        <p:blipFill>
          <a:blip r:embed="rId2">
            <a:extLst/>
          </a:blip>
          <a:stretch>
            <a:fillRect/>
          </a:stretch>
        </p:blipFill>
        <p:spPr>
          <a:xfrm>
            <a:off x="690554" y="1517147"/>
            <a:ext cx="4549578" cy="6763889"/>
          </a:xfrm>
          <a:prstGeom prst="rect">
            <a:avLst/>
          </a:prstGeom>
          <a:ln w="12700">
            <a:miter lim="400000"/>
          </a:ln>
        </p:spPr>
      </p:pic>
      <p:pic>
        <p:nvPicPr>
          <p:cNvPr id="379" name="Mueller#2.jpg" descr="Mueller#2.jpg"/>
          <p:cNvPicPr>
            <a:picLocks noChangeAspect="1"/>
          </p:cNvPicPr>
          <p:nvPr/>
        </p:nvPicPr>
        <p:blipFill>
          <a:blip r:embed="rId3">
            <a:extLst/>
          </a:blip>
          <a:stretch>
            <a:fillRect/>
          </a:stretch>
        </p:blipFill>
        <p:spPr>
          <a:xfrm>
            <a:off x="5535771" y="919308"/>
            <a:ext cx="18154672" cy="8245248"/>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Presentation Title"/>
          <p:cNvSpPr txBox="1"/>
          <p:nvPr>
            <p:ph type="title"/>
          </p:nvPr>
        </p:nvSpPr>
        <p:spPr>
          <a:xfrm>
            <a:off x="116051" y="372671"/>
            <a:ext cx="25310460" cy="12970658"/>
          </a:xfrm>
          <a:prstGeom prst="rect">
            <a:avLst/>
          </a:prstGeom>
        </p:spPr>
        <p:txBody>
          <a:bodyPr/>
          <a:lstStyle/>
          <a:p>
            <a:pPr/>
          </a:p>
          <a:p>
            <a:pPr/>
          </a:p>
          <a:p>
            <a:pPr/>
          </a:p>
          <a:p>
            <a:pPr/>
          </a:p>
        </p:txBody>
      </p:sp>
      <p:pic>
        <p:nvPicPr>
          <p:cNvPr id="382" name="The Coming Religious Reich.jpg" descr="The Coming Religious Reich.jpg"/>
          <p:cNvPicPr>
            <a:picLocks noChangeAspect="1"/>
          </p:cNvPicPr>
          <p:nvPr/>
        </p:nvPicPr>
        <p:blipFill>
          <a:blip r:embed="rId2">
            <a:extLst/>
          </a:blip>
          <a:stretch>
            <a:fillRect/>
          </a:stretch>
        </p:blipFill>
        <p:spPr>
          <a:xfrm>
            <a:off x="690554" y="1517147"/>
            <a:ext cx="4549578" cy="6763889"/>
          </a:xfrm>
          <a:prstGeom prst="rect">
            <a:avLst/>
          </a:prstGeom>
          <a:ln w="12700">
            <a:miter lim="400000"/>
          </a:ln>
        </p:spPr>
      </p:pic>
      <p:pic>
        <p:nvPicPr>
          <p:cNvPr id="383" name="Mueller#3.jpg" descr="Mueller#3.jpg"/>
          <p:cNvPicPr>
            <a:picLocks noChangeAspect="1"/>
          </p:cNvPicPr>
          <p:nvPr/>
        </p:nvPicPr>
        <p:blipFill>
          <a:blip r:embed="rId3">
            <a:extLst/>
          </a:blip>
          <a:stretch>
            <a:fillRect/>
          </a:stretch>
        </p:blipFill>
        <p:spPr>
          <a:xfrm>
            <a:off x="5459372" y="1898496"/>
            <a:ext cx="18691771" cy="6001189"/>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Presentation Title"/>
          <p:cNvSpPr txBox="1"/>
          <p:nvPr>
            <p:ph type="title"/>
          </p:nvPr>
        </p:nvSpPr>
        <p:spPr>
          <a:xfrm>
            <a:off x="116051" y="929910"/>
            <a:ext cx="25310460" cy="12970658"/>
          </a:xfrm>
          <a:prstGeom prst="rect">
            <a:avLst/>
          </a:prstGeom>
        </p:spPr>
        <p:txBody>
          <a:bodyPr/>
          <a:lstStyle/>
          <a:p>
            <a:pPr/>
          </a:p>
          <a:p>
            <a:pPr/>
          </a:p>
          <a:p>
            <a:pPr/>
          </a:p>
          <a:p>
            <a:pPr/>
          </a:p>
        </p:txBody>
      </p:sp>
      <p:pic>
        <p:nvPicPr>
          <p:cNvPr id="386" name="The Coming Religious Reich.jpg" descr="The Coming Religious Reich.jpg"/>
          <p:cNvPicPr>
            <a:picLocks noChangeAspect="1"/>
          </p:cNvPicPr>
          <p:nvPr/>
        </p:nvPicPr>
        <p:blipFill>
          <a:blip r:embed="rId2">
            <a:extLst/>
          </a:blip>
          <a:stretch>
            <a:fillRect/>
          </a:stretch>
        </p:blipFill>
        <p:spPr>
          <a:xfrm>
            <a:off x="690554" y="1517147"/>
            <a:ext cx="4549578" cy="6763889"/>
          </a:xfrm>
          <a:prstGeom prst="rect">
            <a:avLst/>
          </a:prstGeom>
          <a:ln w="12700">
            <a:miter lim="400000"/>
          </a:ln>
        </p:spPr>
      </p:pic>
      <p:pic>
        <p:nvPicPr>
          <p:cNvPr id="387" name="Mueller#4.jpg" descr="Mueller#4.jpg"/>
          <p:cNvPicPr>
            <a:picLocks noChangeAspect="1"/>
          </p:cNvPicPr>
          <p:nvPr/>
        </p:nvPicPr>
        <p:blipFill>
          <a:blip r:embed="rId3">
            <a:extLst/>
          </a:blip>
          <a:stretch>
            <a:fillRect/>
          </a:stretch>
        </p:blipFill>
        <p:spPr>
          <a:xfrm>
            <a:off x="6307730" y="2860275"/>
            <a:ext cx="16841334" cy="4077632"/>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Presentation Title"/>
          <p:cNvSpPr txBox="1"/>
          <p:nvPr>
            <p:ph type="title"/>
          </p:nvPr>
        </p:nvSpPr>
        <p:spPr>
          <a:xfrm>
            <a:off x="116051" y="372671"/>
            <a:ext cx="25310460" cy="12970658"/>
          </a:xfrm>
          <a:prstGeom prst="rect">
            <a:avLst/>
          </a:prstGeom>
        </p:spPr>
        <p:txBody>
          <a:bodyPr/>
          <a:lstStyle/>
          <a:p>
            <a:pPr/>
          </a:p>
          <a:p>
            <a:pPr/>
          </a:p>
          <a:p>
            <a:pPr/>
          </a:p>
          <a:p>
            <a:pPr/>
          </a:p>
        </p:txBody>
      </p:sp>
      <p:pic>
        <p:nvPicPr>
          <p:cNvPr id="390" name="The Coming Religious Reich.jpg" descr="The Coming Religious Reich.jpg"/>
          <p:cNvPicPr>
            <a:picLocks noChangeAspect="1"/>
          </p:cNvPicPr>
          <p:nvPr/>
        </p:nvPicPr>
        <p:blipFill>
          <a:blip r:embed="rId2">
            <a:extLst/>
          </a:blip>
          <a:stretch>
            <a:fillRect/>
          </a:stretch>
        </p:blipFill>
        <p:spPr>
          <a:xfrm>
            <a:off x="690554" y="1517147"/>
            <a:ext cx="4549578" cy="6763889"/>
          </a:xfrm>
          <a:prstGeom prst="rect">
            <a:avLst/>
          </a:prstGeom>
          <a:ln w="12700">
            <a:miter lim="400000"/>
          </a:ln>
        </p:spPr>
      </p:pic>
      <p:pic>
        <p:nvPicPr>
          <p:cNvPr id="391" name="Mueller#6.jpg" descr="Mueller#6.jpg"/>
          <p:cNvPicPr>
            <a:picLocks noChangeAspect="1"/>
          </p:cNvPicPr>
          <p:nvPr/>
        </p:nvPicPr>
        <p:blipFill>
          <a:blip r:embed="rId3">
            <a:extLst/>
          </a:blip>
          <a:stretch>
            <a:fillRect/>
          </a:stretch>
        </p:blipFill>
        <p:spPr>
          <a:xfrm>
            <a:off x="6025188" y="371991"/>
            <a:ext cx="13492186" cy="1032735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lide Title"/>
          <p:cNvSpPr txBox="1"/>
          <p:nvPr>
            <p:ph type="title"/>
          </p:nvPr>
        </p:nvSpPr>
        <p:spPr>
          <a:xfrm>
            <a:off x="122608" y="306644"/>
            <a:ext cx="23924326" cy="13102712"/>
          </a:xfrm>
          <a:prstGeom prst="rect">
            <a:avLst/>
          </a:prstGeom>
        </p:spPr>
        <p:txBody>
          <a:bodyPr/>
          <a:lstStyle/>
          <a:p>
            <a:pPr/>
          </a:p>
        </p:txBody>
      </p:sp>
      <p:pic>
        <p:nvPicPr>
          <p:cNvPr id="183" name="Alicebaileybook#1.jpg" descr="Alicebaileybook#1.jpg"/>
          <p:cNvPicPr>
            <a:picLocks noChangeAspect="1"/>
          </p:cNvPicPr>
          <p:nvPr/>
        </p:nvPicPr>
        <p:blipFill>
          <a:blip r:embed="rId2">
            <a:extLst/>
          </a:blip>
          <a:stretch>
            <a:fillRect/>
          </a:stretch>
        </p:blipFill>
        <p:spPr>
          <a:xfrm>
            <a:off x="2153275" y="1562648"/>
            <a:ext cx="20077449" cy="3769432"/>
          </a:xfrm>
          <a:prstGeom prst="rect">
            <a:avLst/>
          </a:prstGeom>
          <a:ln w="12700">
            <a:miter lim="400000"/>
          </a:ln>
        </p:spPr>
      </p:pic>
      <p:pic>
        <p:nvPicPr>
          <p:cNvPr id="184" name="Alicebaileybook#2.jpg" descr="Alicebaileybook#2.jpg"/>
          <p:cNvPicPr>
            <a:picLocks noChangeAspect="1"/>
          </p:cNvPicPr>
          <p:nvPr/>
        </p:nvPicPr>
        <p:blipFill>
          <a:blip r:embed="rId3">
            <a:extLst/>
          </a:blip>
          <a:stretch>
            <a:fillRect/>
          </a:stretch>
        </p:blipFill>
        <p:spPr>
          <a:xfrm>
            <a:off x="987066" y="6009742"/>
            <a:ext cx="22409868" cy="5768878"/>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In June of 2009 in His 30,000 Word  Encyclical Pope Benedict XVI Declared:   …In this way it will be possible to experience  and to steer the globalization of humanity in relational terms, in terms of communion and the sharing of goods."/>
          <p:cNvSpPr txBox="1"/>
          <p:nvPr>
            <p:ph type="title"/>
          </p:nvPr>
        </p:nvSpPr>
        <p:spPr>
          <a:xfrm>
            <a:off x="309191" y="196940"/>
            <a:ext cx="23765618" cy="13141122"/>
          </a:xfrm>
          <a:prstGeom prst="rect">
            <a:avLst/>
          </a:prstGeom>
        </p:spPr>
        <p:txBody>
          <a:bodyPr/>
          <a:lstStyle/>
          <a:p>
            <a:pPr algn="ctr">
              <a:defRPr b="0" spc="-200" sz="7500">
                <a:solidFill>
                  <a:srgbClr val="FFD479"/>
                </a:solidFill>
                <a:latin typeface="Arial"/>
                <a:ea typeface="Arial"/>
                <a:cs typeface="Arial"/>
                <a:sym typeface="Arial"/>
              </a:defRPr>
            </a:pPr>
            <a:r>
              <a:t>In June of 2009 in His 30,000 Word </a:t>
            </a:r>
            <a:br/>
            <a:r>
              <a:t>Encyclical Pope Benedict XVI Declared:</a:t>
            </a:r>
            <a:r>
              <a:rPr>
                <a:solidFill>
                  <a:srgbClr val="FFFFFF"/>
                </a:solidFill>
              </a:rPr>
              <a:t> </a:t>
            </a:r>
            <a:br>
              <a:rPr>
                <a:solidFill>
                  <a:srgbClr val="FFFFFF"/>
                </a:solidFill>
              </a:rPr>
            </a:br>
            <a:br>
              <a:rPr>
                <a:solidFill>
                  <a:srgbClr val="FFFFFF"/>
                </a:solidFill>
              </a:rPr>
            </a:br>
            <a:r>
              <a:rPr>
                <a:solidFill>
                  <a:srgbClr val="FFFFFF"/>
                </a:solidFill>
              </a:rPr>
              <a:t>…In this way it will be possible to experience </a:t>
            </a:r>
            <a:br>
              <a:rPr>
                <a:solidFill>
                  <a:srgbClr val="FFFFFF"/>
                </a:solidFill>
              </a:rPr>
            </a:br>
            <a:r>
              <a:rPr>
                <a:solidFill>
                  <a:srgbClr val="FFFFFF"/>
                </a:solidFill>
              </a:rPr>
              <a:t>and to steer the globalization of humanity in relational terms, in terms of communion and the sharing of goods.</a:t>
            </a:r>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150"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In June of 2009 in His 30,000 Word  Encyclical Pope Benedict XVI Declared:   To manage the global economy … to bring about integral and timely disarmament, food security and peace; to guarantee the protection of the environment and to regulate migration:"/>
          <p:cNvSpPr txBox="1"/>
          <p:nvPr>
            <p:ph type="title"/>
          </p:nvPr>
        </p:nvSpPr>
        <p:spPr>
          <a:xfrm>
            <a:off x="435721" y="409441"/>
            <a:ext cx="23512558" cy="12792686"/>
          </a:xfrm>
          <a:prstGeom prst="rect">
            <a:avLst/>
          </a:prstGeom>
        </p:spPr>
        <p:txBody>
          <a:bodyPr/>
          <a:lstStyle/>
          <a:p>
            <a:pPr algn="ctr">
              <a:defRPr spc="-300"/>
            </a:pPr>
            <a:br/>
            <a:r>
              <a:rPr b="0" spc="-200" sz="7500">
                <a:solidFill>
                  <a:srgbClr val="FFD479"/>
                </a:solidFill>
                <a:latin typeface="Arial"/>
                <a:ea typeface="Arial"/>
                <a:cs typeface="Arial"/>
                <a:sym typeface="Arial"/>
              </a:rPr>
              <a:t>In June of 2009 in His 30,000 Word </a:t>
            </a:r>
            <a:br>
              <a:rPr b="0" spc="-200" sz="7500">
                <a:solidFill>
                  <a:srgbClr val="FFD479"/>
                </a:solidFill>
                <a:latin typeface="Arial"/>
                <a:ea typeface="Arial"/>
                <a:cs typeface="Arial"/>
                <a:sym typeface="Arial"/>
              </a:rPr>
            </a:br>
            <a:r>
              <a:rPr b="0" spc="-200" sz="7500">
                <a:solidFill>
                  <a:srgbClr val="FFD479"/>
                </a:solidFill>
                <a:latin typeface="Arial"/>
                <a:ea typeface="Arial"/>
                <a:cs typeface="Arial"/>
                <a:sym typeface="Arial"/>
              </a:rPr>
              <a:t>Encyclical Pope Benedict XVI Declared:</a:t>
            </a:r>
            <a:br>
              <a:rPr b="0" spc="-200" sz="7500">
                <a:solidFill>
                  <a:srgbClr val="FFD479"/>
                </a:solidFill>
                <a:latin typeface="Arial"/>
                <a:ea typeface="Arial"/>
                <a:cs typeface="Arial"/>
                <a:sym typeface="Arial"/>
              </a:rPr>
            </a:br>
            <a:r>
              <a:rPr b="0" spc="-200" sz="7500">
                <a:latin typeface="Arial"/>
                <a:ea typeface="Arial"/>
                <a:cs typeface="Arial"/>
                <a:sym typeface="Arial"/>
              </a:rPr>
              <a:t> </a:t>
            </a:r>
            <a:br>
              <a:rPr b="0" spc="-200" sz="7500">
                <a:latin typeface="Arial"/>
                <a:ea typeface="Arial"/>
                <a:cs typeface="Arial"/>
                <a:sym typeface="Arial"/>
              </a:rPr>
            </a:br>
            <a:r>
              <a:rPr b="0" spc="-200" sz="7500">
                <a:latin typeface="Arial"/>
                <a:ea typeface="Arial"/>
                <a:cs typeface="Arial"/>
                <a:sym typeface="Arial"/>
              </a:rPr>
              <a:t>To manage the global economy … to bring about integral and timely disarmament, food security and peace; to guarantee the protection of the environment and to regulate migration: for all this, there is urgent need of a</a:t>
            </a:r>
            <a:endParaRPr b="0" spc="-193" sz="7500">
              <a:latin typeface="Arial"/>
              <a:ea typeface="Arial"/>
              <a:cs typeface="Arial"/>
              <a:sym typeface="Arial"/>
            </a:endParaRPr>
          </a:p>
          <a:p>
            <a:pPr algn="ctr">
              <a:defRPr b="0" spc="-200" sz="7500">
                <a:latin typeface="Arial"/>
                <a:ea typeface="Arial"/>
                <a:cs typeface="Arial"/>
                <a:sym typeface="Arial"/>
              </a:defRPr>
            </a:pPr>
            <a:r>
              <a:t>true world political authority.</a:t>
            </a:r>
          </a:p>
          <a:p>
            <a:pPr algn="ctr">
              <a:defRPr b="0" spc="-150" sz="7500">
                <a:latin typeface="Arial"/>
                <a:ea typeface="Arial"/>
                <a:cs typeface="Arial"/>
                <a:sym typeface="Arial"/>
              </a:defRPr>
            </a:pPr>
          </a:p>
          <a:p>
            <a:pPr algn="ctr">
              <a:defRPr spc="-300"/>
            </a:pPr>
            <a:br>
              <a:rPr b="0" spc="-193" sz="7500">
                <a:latin typeface="Arial"/>
                <a:ea typeface="Arial"/>
                <a:cs typeface="Arial"/>
                <a:sym typeface="Arial"/>
              </a:rPr>
            </a:b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Vatican Calls For “Central World Bank”…"/>
          <p:cNvSpPr txBox="1"/>
          <p:nvPr>
            <p:ph type="title"/>
          </p:nvPr>
        </p:nvSpPr>
        <p:spPr>
          <a:xfrm>
            <a:off x="309191" y="196940"/>
            <a:ext cx="23765618" cy="13141122"/>
          </a:xfrm>
          <a:prstGeom prst="rect">
            <a:avLst/>
          </a:prstGeom>
        </p:spPr>
        <p:txBody>
          <a:bodyPr/>
          <a:lstStyle/>
          <a:p>
            <a:pPr algn="ctr" defTabSz="2365187">
              <a:defRPr b="0" spc="-200" sz="7200">
                <a:latin typeface="Arial"/>
                <a:ea typeface="Arial"/>
                <a:cs typeface="Arial"/>
                <a:sym typeface="Arial"/>
              </a:defRPr>
            </a:pPr>
            <a:br/>
            <a:endParaRPr spc="-145"/>
          </a:p>
          <a:p>
            <a:pPr algn="ctr" defTabSz="2365187">
              <a:defRPr b="0" spc="-200" sz="7200">
                <a:solidFill>
                  <a:srgbClr val="FFD479"/>
                </a:solidFill>
                <a:latin typeface="Arial"/>
                <a:ea typeface="Arial"/>
                <a:cs typeface="Arial"/>
                <a:sym typeface="Arial"/>
              </a:defRPr>
            </a:pPr>
            <a:r>
              <a:t>Vatican Calls For “Central World Bank”</a:t>
            </a:r>
            <a:br/>
            <a:br/>
            <a:endParaRPr spc="-145"/>
          </a:p>
          <a:p>
            <a:pPr algn="ctr" defTabSz="2365187">
              <a:defRPr b="0" spc="-200" sz="7200">
                <a:latin typeface="Arial"/>
                <a:ea typeface="Arial"/>
                <a:cs typeface="Arial"/>
                <a:sym typeface="Arial"/>
              </a:defRPr>
            </a:pPr>
            <a:r>
              <a:t>In October of 2011 the Vatican released an </a:t>
            </a:r>
            <a:br/>
            <a:r>
              <a:t>18 page report that called for a "global public </a:t>
            </a:r>
            <a:br/>
            <a:r>
              <a:t>authority" and a "central world bank" and "a </a:t>
            </a:r>
            <a:br/>
            <a:r>
              <a:t>supranational authority" with "universal jurisdiction". </a:t>
            </a:r>
            <a:br/>
            <a:r>
              <a:t>The 18 page document released by the Vatican </a:t>
            </a:r>
            <a:br/>
            <a:r>
              <a:t>contained the often used communitarian phrase </a:t>
            </a:r>
            <a:br/>
            <a:r>
              <a:t>“common good” twenty-two times.</a:t>
            </a:r>
            <a:endParaRPr spc="-145"/>
          </a:p>
          <a:p>
            <a:pPr algn="ctr" defTabSz="2365187">
              <a:defRPr b="0" spc="-145" sz="7200">
                <a:latin typeface="Arial"/>
                <a:ea typeface="Arial"/>
                <a:cs typeface="Arial"/>
                <a:sym typeface="Arial"/>
              </a:defRPr>
            </a:pP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Presentation Title"/>
          <p:cNvSpPr txBox="1"/>
          <p:nvPr>
            <p:ph type="title"/>
          </p:nvPr>
        </p:nvSpPr>
        <p:spPr>
          <a:xfrm>
            <a:off x="6621488" y="1045011"/>
            <a:ext cx="11141024" cy="11625978"/>
          </a:xfrm>
          <a:prstGeom prst="rect">
            <a:avLst/>
          </a:prstGeom>
        </p:spPr>
        <p:txBody>
          <a:bodyPr/>
          <a:lstStyle/>
          <a:p>
            <a:pPr/>
          </a:p>
        </p:txBody>
      </p:sp>
      <p:pic>
        <p:nvPicPr>
          <p:cNvPr id="400" name="image.jpeg" descr="image.jpeg"/>
          <p:cNvPicPr>
            <a:picLocks noChangeAspect="1"/>
          </p:cNvPicPr>
          <p:nvPr/>
        </p:nvPicPr>
        <p:blipFill>
          <a:blip r:embed="rId2">
            <a:extLst/>
          </a:blip>
          <a:stretch>
            <a:fillRect/>
          </a:stretch>
        </p:blipFill>
        <p:spPr>
          <a:xfrm>
            <a:off x="6621488" y="1045011"/>
            <a:ext cx="11039297" cy="11035169"/>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April 1973"/>
          <p:cNvSpPr txBox="1"/>
          <p:nvPr>
            <p:ph type="title"/>
          </p:nvPr>
        </p:nvSpPr>
        <p:spPr>
          <a:xfrm>
            <a:off x="301712" y="357186"/>
            <a:ext cx="23627286" cy="13142232"/>
          </a:xfrm>
          <a:prstGeom prst="rect">
            <a:avLst/>
          </a:prstGeom>
        </p:spPr>
        <p:txBody>
          <a:bodyPr/>
          <a:lstStyle/>
          <a:p>
            <a:pPr/>
          </a:p>
          <a:p>
            <a:pPr/>
          </a:p>
          <a:p>
            <a:pPr/>
          </a:p>
          <a:p>
            <a:pPr/>
          </a:p>
          <a:p>
            <a:pPr/>
          </a:p>
          <a:p>
            <a:pPr/>
          </a:p>
          <a:p>
            <a:pPr>
              <a:defRPr sz="7500">
                <a:latin typeface="Arial"/>
                <a:ea typeface="Arial"/>
                <a:cs typeface="Arial"/>
                <a:sym typeface="Arial"/>
              </a:defRPr>
            </a:pPr>
            <a:r>
              <a:t>April 1973</a:t>
            </a:r>
          </a:p>
        </p:txBody>
      </p:sp>
      <p:pic>
        <p:nvPicPr>
          <p:cNvPr id="403" name="TIME Jesuits.jpg" descr="TIME Jesuits.jpg"/>
          <p:cNvPicPr>
            <a:picLocks noChangeAspect="1"/>
          </p:cNvPicPr>
          <p:nvPr/>
        </p:nvPicPr>
        <p:blipFill>
          <a:blip r:embed="rId2">
            <a:extLst/>
          </a:blip>
          <a:stretch>
            <a:fillRect/>
          </a:stretch>
        </p:blipFill>
        <p:spPr>
          <a:xfrm>
            <a:off x="8109649" y="706378"/>
            <a:ext cx="8011412" cy="10702112"/>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Double-click to edit"/>
          <p:cNvSpPr txBox="1"/>
          <p:nvPr>
            <p:ph type="title"/>
          </p:nvPr>
        </p:nvSpPr>
        <p:spPr>
          <a:xfrm>
            <a:off x="301712" y="357186"/>
            <a:ext cx="23627286" cy="13142232"/>
          </a:xfrm>
          <a:prstGeom prst="rect">
            <a:avLst/>
          </a:prstGeom>
        </p:spPr>
        <p:txBody>
          <a:bodyPr/>
          <a:lstStyle/>
          <a:p>
            <a:pPr/>
          </a:p>
          <a:p>
            <a:pPr/>
          </a:p>
          <a:p>
            <a:pPr/>
          </a:p>
          <a:p>
            <a:pPr/>
          </a:p>
          <a:p>
            <a:pPr/>
          </a:p>
        </p:txBody>
      </p:sp>
      <p:pic>
        <p:nvPicPr>
          <p:cNvPr id="406" name="TIME Jesuits.jpg" descr="TIME Jesuits.jpg"/>
          <p:cNvPicPr>
            <a:picLocks noChangeAspect="1"/>
          </p:cNvPicPr>
          <p:nvPr/>
        </p:nvPicPr>
        <p:blipFill>
          <a:blip r:embed="rId2">
            <a:extLst/>
          </a:blip>
          <a:stretch>
            <a:fillRect/>
          </a:stretch>
        </p:blipFill>
        <p:spPr>
          <a:xfrm>
            <a:off x="663888" y="597845"/>
            <a:ext cx="5388444" cy="7198199"/>
          </a:xfrm>
          <a:prstGeom prst="rect">
            <a:avLst/>
          </a:prstGeom>
          <a:ln w="12700">
            <a:miter lim="400000"/>
          </a:ln>
        </p:spPr>
      </p:pic>
      <p:pic>
        <p:nvPicPr>
          <p:cNvPr id="407" name="Vaticancouncil#2TIME.jpg" descr="Vaticancouncil#2TIME.jpg"/>
          <p:cNvPicPr>
            <a:picLocks noChangeAspect="1"/>
          </p:cNvPicPr>
          <p:nvPr/>
        </p:nvPicPr>
        <p:blipFill>
          <a:blip r:embed="rId3">
            <a:extLst/>
          </a:blip>
          <a:stretch>
            <a:fillRect/>
          </a:stretch>
        </p:blipFill>
        <p:spPr>
          <a:xfrm>
            <a:off x="409957" y="8634554"/>
            <a:ext cx="23564086" cy="204313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Double-click to edit"/>
          <p:cNvSpPr txBox="1"/>
          <p:nvPr>
            <p:ph type="title"/>
          </p:nvPr>
        </p:nvSpPr>
        <p:spPr>
          <a:xfrm>
            <a:off x="4387453" y="357186"/>
            <a:ext cx="15609094" cy="3036097"/>
          </a:xfrm>
          <a:prstGeom prst="rect">
            <a:avLst/>
          </a:prstGeom>
        </p:spPr>
        <p:txBody>
          <a:bodyPr/>
          <a:lstStyle/>
          <a:p>
            <a:pPr/>
          </a:p>
        </p:txBody>
      </p:sp>
      <p:sp>
        <p:nvSpPr>
          <p:cNvPr id="410" name="Stopped here"/>
          <p:cNvSpPr txBox="1"/>
          <p:nvPr>
            <p:ph type="body" idx="1"/>
          </p:nvPr>
        </p:nvSpPr>
        <p:spPr>
          <a:xfrm>
            <a:off x="4387453" y="3643312"/>
            <a:ext cx="15609094" cy="8840393"/>
          </a:xfrm>
          <a:prstGeom prst="rect">
            <a:avLst/>
          </a:prstGeom>
        </p:spPr>
        <p:txBody>
          <a:bodyPr/>
          <a:lstStyle/>
          <a:p>
            <a:pPr/>
            <a:r>
              <a:t>Stopped here</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Written in 1978 to Warn of  the Communist Influence on the Vatican"/>
          <p:cNvSpPr txBox="1"/>
          <p:nvPr>
            <p:ph type="title"/>
          </p:nvPr>
        </p:nvSpPr>
        <p:spPr>
          <a:xfrm>
            <a:off x="179243" y="357187"/>
            <a:ext cx="23919566" cy="13144316"/>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Written in 1978 to Warn of </a:t>
            </a:r>
            <a:br/>
            <a:r>
              <a:t>the Communist Influence on the Vatican </a:t>
            </a:r>
          </a:p>
        </p:txBody>
      </p:sp>
      <p:pic>
        <p:nvPicPr>
          <p:cNvPr id="413" name="final Conclave#1.jpg" descr="final Conclave#1.jpg"/>
          <p:cNvPicPr>
            <a:picLocks noChangeAspect="1"/>
          </p:cNvPicPr>
          <p:nvPr/>
        </p:nvPicPr>
        <p:blipFill>
          <a:blip r:embed="rId2">
            <a:extLst/>
          </a:blip>
          <a:stretch>
            <a:fillRect/>
          </a:stretch>
        </p:blipFill>
        <p:spPr>
          <a:xfrm>
            <a:off x="9145319" y="851177"/>
            <a:ext cx="5987417" cy="8856386"/>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Malachi Martin  The Keys of This Blood"/>
          <p:cNvSpPr txBox="1"/>
          <p:nvPr>
            <p:ph type="title"/>
          </p:nvPr>
        </p:nvSpPr>
        <p:spPr>
          <a:xfrm>
            <a:off x="247984" y="357187"/>
            <a:ext cx="24020582" cy="13101993"/>
          </a:xfrm>
          <a:prstGeom prst="rect">
            <a:avLst/>
          </a:prstGeom>
        </p:spPr>
        <p:txBody>
          <a:bodyPr/>
          <a:lstStyle/>
          <a:p>
            <a:pPr defTabSz="813314">
              <a:defRPr sz="7400">
                <a:latin typeface="Arial"/>
                <a:ea typeface="Arial"/>
                <a:cs typeface="Arial"/>
                <a:sym typeface="Arial"/>
              </a:defRPr>
            </a:pPr>
            <a:r>
              <a:t>Malachi Martin </a:t>
            </a:r>
            <a:br/>
            <a:r>
              <a:t>The Keys of This Blood</a:t>
            </a:r>
          </a:p>
          <a:p>
            <a:pPr defTabSz="813314">
              <a:defRPr sz="7400">
                <a:latin typeface="Arial"/>
                <a:ea typeface="Arial"/>
                <a:cs typeface="Arial"/>
                <a:sym typeface="Arial"/>
              </a:defRPr>
            </a:pPr>
          </a:p>
          <a:p>
            <a:pPr defTabSz="813314">
              <a:defRPr sz="7400">
                <a:latin typeface="Arial"/>
                <a:ea typeface="Arial"/>
                <a:cs typeface="Arial"/>
                <a:sym typeface="Arial"/>
              </a:defRPr>
            </a:pPr>
          </a:p>
          <a:p>
            <a:pPr defTabSz="813314">
              <a:defRPr sz="7400">
                <a:latin typeface="Arial"/>
                <a:ea typeface="Arial"/>
                <a:cs typeface="Arial"/>
                <a:sym typeface="Arial"/>
              </a:defRPr>
            </a:pPr>
          </a:p>
          <a:p>
            <a:pPr defTabSz="813314">
              <a:defRPr sz="7400">
                <a:latin typeface="Arial"/>
                <a:ea typeface="Arial"/>
                <a:cs typeface="Arial"/>
                <a:sym typeface="Arial"/>
              </a:defRPr>
            </a:pPr>
          </a:p>
          <a:p>
            <a:pPr defTabSz="813314">
              <a:defRPr sz="7400">
                <a:latin typeface="Arial"/>
                <a:ea typeface="Arial"/>
                <a:cs typeface="Arial"/>
                <a:sym typeface="Arial"/>
              </a:defRPr>
            </a:pPr>
          </a:p>
          <a:p>
            <a:pPr defTabSz="813314">
              <a:defRPr sz="7400">
                <a:latin typeface="Arial"/>
                <a:ea typeface="Arial"/>
                <a:cs typeface="Arial"/>
                <a:sym typeface="Arial"/>
              </a:defRPr>
            </a:pPr>
          </a:p>
          <a:p>
            <a:pPr defTabSz="813314">
              <a:defRPr sz="7400">
                <a:latin typeface="Arial"/>
                <a:ea typeface="Arial"/>
                <a:cs typeface="Arial"/>
                <a:sym typeface="Arial"/>
              </a:defRPr>
            </a:pPr>
          </a:p>
          <a:p>
            <a:pPr defTabSz="813314">
              <a:defRPr sz="7400">
                <a:latin typeface="Arial"/>
                <a:ea typeface="Arial"/>
                <a:cs typeface="Arial"/>
                <a:sym typeface="Arial"/>
              </a:defRPr>
            </a:pPr>
          </a:p>
        </p:txBody>
      </p:sp>
      <p:pic>
        <p:nvPicPr>
          <p:cNvPr id="416" name="martin#1.jpg" descr="martin#1.jpg"/>
          <p:cNvPicPr>
            <a:picLocks noChangeAspect="1"/>
          </p:cNvPicPr>
          <p:nvPr/>
        </p:nvPicPr>
        <p:blipFill>
          <a:blip r:embed="rId2">
            <a:extLst/>
          </a:blip>
          <a:stretch>
            <a:fillRect/>
          </a:stretch>
        </p:blipFill>
        <p:spPr>
          <a:xfrm>
            <a:off x="8921729" y="3044824"/>
            <a:ext cx="6673092" cy="10244022"/>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Double-click to edit"/>
          <p:cNvSpPr txBox="1"/>
          <p:nvPr>
            <p:ph type="title"/>
          </p:nvPr>
        </p:nvSpPr>
        <p:spPr>
          <a:xfrm>
            <a:off x="183429" y="357187"/>
            <a:ext cx="24017142" cy="13160780"/>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pic>
        <p:nvPicPr>
          <p:cNvPr id="419" name="martin#2.jpg" descr="martin#2.jpg"/>
          <p:cNvPicPr>
            <a:picLocks noChangeAspect="1"/>
          </p:cNvPicPr>
          <p:nvPr/>
        </p:nvPicPr>
        <p:blipFill>
          <a:blip r:embed="rId2">
            <a:extLst/>
          </a:blip>
          <a:stretch>
            <a:fillRect/>
          </a:stretch>
        </p:blipFill>
        <p:spPr>
          <a:xfrm>
            <a:off x="5106987" y="-23942"/>
            <a:ext cx="17784709" cy="13923037"/>
          </a:xfrm>
          <a:prstGeom prst="rect">
            <a:avLst/>
          </a:prstGeom>
          <a:ln w="12700">
            <a:miter lim="400000"/>
          </a:ln>
        </p:spPr>
      </p:pic>
      <p:pic>
        <p:nvPicPr>
          <p:cNvPr id="420" name="martin#1.jpg" descr="martin#1.jpg"/>
          <p:cNvPicPr>
            <a:picLocks noChangeAspect="1"/>
          </p:cNvPicPr>
          <p:nvPr/>
        </p:nvPicPr>
        <p:blipFill>
          <a:blip r:embed="rId3">
            <a:extLst/>
          </a:blip>
          <a:stretch>
            <a:fillRect/>
          </a:stretch>
        </p:blipFill>
        <p:spPr>
          <a:xfrm>
            <a:off x="162521" y="312710"/>
            <a:ext cx="4839693" cy="742952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lide Title"/>
          <p:cNvSpPr txBox="1"/>
          <p:nvPr>
            <p:ph type="title"/>
          </p:nvPr>
        </p:nvSpPr>
        <p:spPr>
          <a:xfrm>
            <a:off x="169726" y="278455"/>
            <a:ext cx="23943724" cy="13159090"/>
          </a:xfrm>
          <a:prstGeom prst="rect">
            <a:avLst/>
          </a:prstGeom>
        </p:spPr>
        <p:txBody>
          <a:bodyPr/>
          <a:lstStyle/>
          <a:p>
            <a:pPr/>
          </a:p>
        </p:txBody>
      </p:sp>
      <p:pic>
        <p:nvPicPr>
          <p:cNvPr id="187" name="Bailey#6.jpg" descr="Bailey#6.jpg"/>
          <p:cNvPicPr>
            <a:picLocks noChangeAspect="1"/>
          </p:cNvPicPr>
          <p:nvPr/>
        </p:nvPicPr>
        <p:blipFill>
          <a:blip r:embed="rId2">
            <a:extLst/>
          </a:blip>
          <a:stretch>
            <a:fillRect/>
          </a:stretch>
        </p:blipFill>
        <p:spPr>
          <a:xfrm>
            <a:off x="910713" y="5443866"/>
            <a:ext cx="22562573" cy="2828268"/>
          </a:xfrm>
          <a:prstGeom prst="rect">
            <a:avLst/>
          </a:prstGeom>
          <a:ln w="12700">
            <a:miter lim="400000"/>
          </a:ln>
        </p:spPr>
      </p:pic>
      <p:pic>
        <p:nvPicPr>
          <p:cNvPr id="188" name="Alicebaileybook#1.jpg" descr="Alicebaileybook#1.jpg"/>
          <p:cNvPicPr>
            <a:picLocks noChangeAspect="1"/>
          </p:cNvPicPr>
          <p:nvPr/>
        </p:nvPicPr>
        <p:blipFill>
          <a:blip r:embed="rId3">
            <a:extLst/>
          </a:blip>
          <a:stretch>
            <a:fillRect/>
          </a:stretch>
        </p:blipFill>
        <p:spPr>
          <a:xfrm>
            <a:off x="5122583" y="1670898"/>
            <a:ext cx="14138835" cy="2654488"/>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Double-click to edit"/>
          <p:cNvSpPr txBox="1"/>
          <p:nvPr>
            <p:ph type="title"/>
          </p:nvPr>
        </p:nvSpPr>
        <p:spPr>
          <a:xfrm>
            <a:off x="83342" y="357187"/>
            <a:ext cx="24217316" cy="13234822"/>
          </a:xfrm>
          <a:prstGeom prst="rect">
            <a:avLst/>
          </a:prstGeom>
        </p:spPr>
        <p:txBody>
          <a:bodyPr/>
          <a:lstStyle/>
          <a:p>
            <a:pPr/>
          </a:p>
          <a:p>
            <a:pPr/>
          </a:p>
          <a:p>
            <a:pPr/>
          </a:p>
        </p:txBody>
      </p:sp>
      <p:pic>
        <p:nvPicPr>
          <p:cNvPr id="423" name="martin#1.jpg" descr="martin#1.jpg"/>
          <p:cNvPicPr>
            <a:picLocks noChangeAspect="1"/>
          </p:cNvPicPr>
          <p:nvPr/>
        </p:nvPicPr>
        <p:blipFill>
          <a:blip r:embed="rId2">
            <a:extLst/>
          </a:blip>
          <a:stretch>
            <a:fillRect/>
          </a:stretch>
        </p:blipFill>
        <p:spPr>
          <a:xfrm>
            <a:off x="-192407" y="13618"/>
            <a:ext cx="5361308" cy="8230270"/>
          </a:xfrm>
          <a:prstGeom prst="rect">
            <a:avLst/>
          </a:prstGeom>
          <a:ln w="12700">
            <a:miter lim="400000"/>
          </a:ln>
        </p:spPr>
      </p:pic>
      <p:pic>
        <p:nvPicPr>
          <p:cNvPr id="424" name="martin#3.jpg" descr="martin#3.jpg"/>
          <p:cNvPicPr>
            <a:picLocks noChangeAspect="1"/>
          </p:cNvPicPr>
          <p:nvPr/>
        </p:nvPicPr>
        <p:blipFill>
          <a:blip r:embed="rId3">
            <a:extLst/>
          </a:blip>
          <a:stretch>
            <a:fillRect/>
          </a:stretch>
        </p:blipFill>
        <p:spPr>
          <a:xfrm>
            <a:off x="5389562" y="4438648"/>
            <a:ext cx="18121302" cy="5436392"/>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Double-click to edit"/>
          <p:cNvSpPr txBox="1"/>
          <p:nvPr>
            <p:ph type="title"/>
          </p:nvPr>
        </p:nvSpPr>
        <p:spPr>
          <a:xfrm>
            <a:off x="401835" y="357186"/>
            <a:ext cx="23670650" cy="13148875"/>
          </a:xfrm>
          <a:prstGeom prst="rect">
            <a:avLst/>
          </a:prstGeom>
        </p:spPr>
        <p:txBody>
          <a:bodyPr/>
          <a:lstStyle/>
          <a:p>
            <a:pPr defTabSz="764024">
              <a:defRPr sz="10400"/>
            </a:pPr>
          </a:p>
          <a:p>
            <a:pPr defTabSz="764024">
              <a:defRPr sz="10400"/>
            </a:pPr>
          </a:p>
          <a:p>
            <a:pPr defTabSz="764024">
              <a:defRPr sz="10400"/>
            </a:pPr>
          </a:p>
          <a:p>
            <a:pPr defTabSz="764024">
              <a:defRPr sz="10400"/>
            </a:pPr>
          </a:p>
          <a:p>
            <a:pPr defTabSz="764024">
              <a:defRPr sz="10400"/>
            </a:pPr>
          </a:p>
          <a:p>
            <a:pPr defTabSz="764024">
              <a:defRPr sz="10400"/>
            </a:pPr>
          </a:p>
        </p:txBody>
      </p:sp>
      <p:pic>
        <p:nvPicPr>
          <p:cNvPr id="427" name="martin#4.jpg" descr="martin#4.jpg"/>
          <p:cNvPicPr>
            <a:picLocks noChangeAspect="1"/>
          </p:cNvPicPr>
          <p:nvPr/>
        </p:nvPicPr>
        <p:blipFill>
          <a:blip r:embed="rId2">
            <a:extLst/>
          </a:blip>
          <a:stretch>
            <a:fillRect/>
          </a:stretch>
        </p:blipFill>
        <p:spPr>
          <a:xfrm>
            <a:off x="3882714" y="7465494"/>
            <a:ext cx="19369731" cy="4326672"/>
          </a:xfrm>
          <a:prstGeom prst="rect">
            <a:avLst/>
          </a:prstGeom>
          <a:ln w="12700">
            <a:miter lim="400000"/>
          </a:ln>
        </p:spPr>
      </p:pic>
      <p:pic>
        <p:nvPicPr>
          <p:cNvPr id="428" name="martin#1.jpg" descr="martin#1.jpg"/>
          <p:cNvPicPr>
            <a:picLocks noChangeAspect="1"/>
          </p:cNvPicPr>
          <p:nvPr/>
        </p:nvPicPr>
        <p:blipFill>
          <a:blip r:embed="rId3">
            <a:extLst/>
          </a:blip>
          <a:stretch>
            <a:fillRect/>
          </a:stretch>
        </p:blipFill>
        <p:spPr>
          <a:xfrm>
            <a:off x="-120652" y="-3176"/>
            <a:ext cx="4693534" cy="7205151"/>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Double-click to edit"/>
          <p:cNvSpPr txBox="1"/>
          <p:nvPr>
            <p:ph type="title"/>
          </p:nvPr>
        </p:nvSpPr>
        <p:spPr>
          <a:xfrm>
            <a:off x="350489" y="357186"/>
            <a:ext cx="23683022" cy="13231566"/>
          </a:xfrm>
          <a:prstGeom prst="rect">
            <a:avLst/>
          </a:prstGeom>
        </p:spPr>
        <p:txBody>
          <a:bodyPr/>
          <a:lstStyle/>
          <a:p>
            <a:pPr/>
          </a:p>
        </p:txBody>
      </p:sp>
      <p:pic>
        <p:nvPicPr>
          <p:cNvPr id="431" name="martin#6.jpg" descr="martin#6.jpg"/>
          <p:cNvPicPr>
            <a:picLocks noChangeAspect="1"/>
          </p:cNvPicPr>
          <p:nvPr/>
        </p:nvPicPr>
        <p:blipFill>
          <a:blip r:embed="rId2">
            <a:extLst/>
          </a:blip>
          <a:stretch>
            <a:fillRect/>
          </a:stretch>
        </p:blipFill>
        <p:spPr>
          <a:xfrm>
            <a:off x="5303837" y="4053137"/>
            <a:ext cx="18029399" cy="5609727"/>
          </a:xfrm>
          <a:prstGeom prst="rect">
            <a:avLst/>
          </a:prstGeom>
          <a:ln w="12700">
            <a:miter lim="400000"/>
          </a:ln>
        </p:spPr>
      </p:pic>
      <p:pic>
        <p:nvPicPr>
          <p:cNvPr id="432" name="martin#1.jpg" descr="martin#1.jpg"/>
          <p:cNvPicPr>
            <a:picLocks noChangeAspect="1"/>
          </p:cNvPicPr>
          <p:nvPr/>
        </p:nvPicPr>
        <p:blipFill>
          <a:blip r:embed="rId3">
            <a:extLst/>
          </a:blip>
          <a:stretch>
            <a:fillRect/>
          </a:stretch>
        </p:blipFill>
        <p:spPr>
          <a:xfrm>
            <a:off x="69849" y="44449"/>
            <a:ext cx="4573238" cy="702048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lide Title"/>
          <p:cNvSpPr txBox="1"/>
          <p:nvPr>
            <p:ph type="title"/>
          </p:nvPr>
        </p:nvSpPr>
        <p:spPr>
          <a:xfrm>
            <a:off x="284695" y="333595"/>
            <a:ext cx="23814610" cy="12941390"/>
          </a:xfrm>
          <a:prstGeom prst="rect">
            <a:avLst/>
          </a:prstGeom>
        </p:spPr>
        <p:txBody>
          <a:bodyPr/>
          <a:lstStyle/>
          <a:p>
            <a:pPr/>
          </a:p>
        </p:txBody>
      </p:sp>
      <p:pic>
        <p:nvPicPr>
          <p:cNvPr id="191" name="Bailey#7.jpg" descr="Bailey#7.jpg"/>
          <p:cNvPicPr>
            <a:picLocks noChangeAspect="1"/>
          </p:cNvPicPr>
          <p:nvPr/>
        </p:nvPicPr>
        <p:blipFill>
          <a:blip r:embed="rId2">
            <a:extLst/>
          </a:blip>
          <a:stretch>
            <a:fillRect/>
          </a:stretch>
        </p:blipFill>
        <p:spPr>
          <a:xfrm>
            <a:off x="706897" y="4206328"/>
            <a:ext cx="22970206" cy="7161689"/>
          </a:xfrm>
          <a:prstGeom prst="rect">
            <a:avLst/>
          </a:prstGeom>
          <a:ln w="12700">
            <a:miter lim="400000"/>
          </a:ln>
        </p:spPr>
      </p:pic>
      <p:pic>
        <p:nvPicPr>
          <p:cNvPr id="192" name="Alicebaileybook#1.jpg" descr="Alicebaileybook#1.jpg"/>
          <p:cNvPicPr>
            <a:picLocks noChangeAspect="1"/>
          </p:cNvPicPr>
          <p:nvPr/>
        </p:nvPicPr>
        <p:blipFill>
          <a:blip r:embed="rId3">
            <a:extLst/>
          </a:blip>
          <a:stretch>
            <a:fillRect/>
          </a:stretch>
        </p:blipFill>
        <p:spPr>
          <a:xfrm>
            <a:off x="7321550" y="1216677"/>
            <a:ext cx="9740900" cy="182880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a:ea typeface="Helvetica"/>
        <a:cs typeface="Helvetica"/>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a:ea typeface="Helvetica"/>
        <a:cs typeface="Helvetica"/>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