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6" name="Shape 166"/>
          <p:cNvSpPr/>
          <p:nvPr>
            <p:ph type="sldImg"/>
          </p:nvPr>
        </p:nvSpPr>
        <p:spPr>
          <a:xfrm>
            <a:off x="1143000" y="685800"/>
            <a:ext cx="4572000" cy="3429000"/>
          </a:xfrm>
          <a:prstGeom prst="rect">
            <a:avLst/>
          </a:prstGeom>
        </p:spPr>
        <p:txBody>
          <a:bodyPr/>
          <a:lstStyle/>
          <a:p>
            <a:pPr/>
          </a:p>
        </p:txBody>
      </p:sp>
      <p:sp>
        <p:nvSpPr>
          <p:cNvPr id="167" name="Shape 16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862804876_960x639.jpg"/>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824910546_2681x1332.jpg"/>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575395635_960x639.jpg"/>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49" name="Title Text"/>
          <p:cNvSpPr txBox="1"/>
          <p:nvPr>
            <p:ph type="title"/>
          </p:nvPr>
        </p:nvSpPr>
        <p:spPr>
          <a:xfrm>
            <a:off x="4387453" y="357187"/>
            <a:ext cx="15609094" cy="3036095"/>
          </a:xfrm>
          <a:prstGeom prst="rect">
            <a:avLst/>
          </a:prstGeom>
        </p:spPr>
        <p:txBody>
          <a:bodyPr lIns="71437" tIns="71437" rIns="71437" bIns="71437" anchor="ctr"/>
          <a:lstStyle>
            <a:lvl1pPr algn="ctr" defTabSz="821531">
              <a:lnSpc>
                <a:spcPct val="100000"/>
              </a:lnSpc>
              <a:defRPr b="0" spc="0" sz="11200">
                <a:latin typeface="Helvetica Neue Medium"/>
                <a:ea typeface="Helvetica Neue Medium"/>
                <a:cs typeface="Helvetica Neue Medium"/>
                <a:sym typeface="Helvetica Neue Medium"/>
              </a:defRPr>
            </a:lvl1pPr>
          </a:lstStyle>
          <a:p>
            <a:pPr/>
            <a:r>
              <a:t>Title Text</a:t>
            </a:r>
          </a:p>
        </p:txBody>
      </p:sp>
      <p:sp>
        <p:nvSpPr>
          <p:cNvPr id="150" name="Body Level One…"/>
          <p:cNvSpPr txBox="1"/>
          <p:nvPr>
            <p:ph type="body" idx="1"/>
          </p:nvPr>
        </p:nvSpPr>
        <p:spPr>
          <a:xfrm>
            <a:off x="4387453" y="3643312"/>
            <a:ext cx="15609094" cy="8840392"/>
          </a:xfrm>
          <a:prstGeom prst="rect">
            <a:avLst/>
          </a:prstGeom>
        </p:spPr>
        <p:txBody>
          <a:bodyPr lIns="71437" tIns="71437" rIns="71437" bIns="71437" anchor="ctr"/>
          <a:lstStyle>
            <a:lvl1pPr marL="611187" indent="-611187" defTabSz="821531">
              <a:lnSpc>
                <a:spcPct val="100000"/>
              </a:lnSpc>
              <a:spcBef>
                <a:spcPts val="5900"/>
              </a:spcBef>
              <a:buSzPct val="145000"/>
              <a:defRPr sz="4400"/>
            </a:lvl1pPr>
            <a:lvl2pPr marL="1055687" indent="-611187" defTabSz="821531">
              <a:lnSpc>
                <a:spcPct val="100000"/>
              </a:lnSpc>
              <a:spcBef>
                <a:spcPts val="5900"/>
              </a:spcBef>
              <a:buSzPct val="145000"/>
              <a:defRPr sz="4400"/>
            </a:lvl2pPr>
            <a:lvl3pPr marL="1500187" indent="-611187" defTabSz="821531">
              <a:lnSpc>
                <a:spcPct val="100000"/>
              </a:lnSpc>
              <a:spcBef>
                <a:spcPts val="5900"/>
              </a:spcBef>
              <a:buSzPct val="145000"/>
              <a:defRPr sz="4400"/>
            </a:lvl3pPr>
            <a:lvl4pPr marL="1944687" indent="-611187" defTabSz="821531">
              <a:lnSpc>
                <a:spcPct val="100000"/>
              </a:lnSpc>
              <a:spcBef>
                <a:spcPts val="5900"/>
              </a:spcBef>
              <a:buSzPct val="145000"/>
              <a:defRPr sz="4400"/>
            </a:lvl4pPr>
            <a:lvl5pPr marL="2389187" indent="-611187" defTabSz="821531">
              <a:lnSpc>
                <a:spcPct val="100000"/>
              </a:lnSpc>
              <a:spcBef>
                <a:spcPts val="5900"/>
              </a:spcBef>
              <a:buSzPct val="145000"/>
              <a:defRPr sz="4400"/>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58" name="Title Text"/>
          <p:cNvSpPr txBox="1"/>
          <p:nvPr>
            <p:ph type="title"/>
          </p:nvPr>
        </p:nvSpPr>
        <p:spPr>
          <a:xfrm>
            <a:off x="4833937" y="2303859"/>
            <a:ext cx="14716126" cy="4643438"/>
          </a:xfrm>
          <a:prstGeom prst="rect">
            <a:avLst/>
          </a:prstGeom>
        </p:spPr>
        <p:txBody>
          <a:bodyPr lIns="71437" tIns="71437" rIns="71437" bIns="71437" anchor="b"/>
          <a:lstStyle>
            <a:lvl1pPr algn="ctr" defTabSz="821531">
              <a:lnSpc>
                <a:spcPct val="100000"/>
              </a:lnSpc>
              <a:defRPr b="0" spc="0" sz="11200">
                <a:latin typeface="Helvetica Neue Medium"/>
                <a:ea typeface="Helvetica Neue Medium"/>
                <a:cs typeface="Helvetica Neue Medium"/>
                <a:sym typeface="Helvetica Neue Medium"/>
              </a:defRPr>
            </a:lvl1pPr>
          </a:lstStyle>
          <a:p>
            <a:pPr/>
            <a:r>
              <a:t>Title Text</a:t>
            </a:r>
          </a:p>
        </p:txBody>
      </p:sp>
      <p:sp>
        <p:nvSpPr>
          <p:cNvPr id="159" name="Body Level One…"/>
          <p:cNvSpPr txBox="1"/>
          <p:nvPr>
            <p:ph type="body" sz="quarter" idx="1"/>
          </p:nvPr>
        </p:nvSpPr>
        <p:spPr>
          <a:xfrm>
            <a:off x="4833937" y="7072312"/>
            <a:ext cx="14716126" cy="1589485"/>
          </a:xfrm>
          <a:prstGeom prst="rect">
            <a:avLst/>
          </a:prstGeom>
        </p:spPr>
        <p:txBody>
          <a:bodyPr lIns="71437" tIns="71437" rIns="71437" bIns="71437"/>
          <a:lstStyle>
            <a:lvl1pPr marL="0" indent="0" algn="ctr" defTabSz="821531">
              <a:lnSpc>
                <a:spcPct val="100000"/>
              </a:lnSpc>
              <a:spcBef>
                <a:spcPts val="0"/>
              </a:spcBef>
              <a:buSzTx/>
              <a:buNone/>
              <a:defRPr sz="5200"/>
            </a:lvl1pPr>
            <a:lvl2pPr marL="0" indent="0" algn="ctr" defTabSz="821531">
              <a:lnSpc>
                <a:spcPct val="100000"/>
              </a:lnSpc>
              <a:spcBef>
                <a:spcPts val="0"/>
              </a:spcBef>
              <a:buSzTx/>
              <a:buNone/>
              <a:defRPr sz="5200"/>
            </a:lvl2pPr>
            <a:lvl3pPr marL="0" indent="0" algn="ctr" defTabSz="821531">
              <a:lnSpc>
                <a:spcPct val="100000"/>
              </a:lnSpc>
              <a:spcBef>
                <a:spcPts val="0"/>
              </a:spcBef>
              <a:buSzTx/>
              <a:buNone/>
              <a:defRPr sz="5200"/>
            </a:lvl3pPr>
            <a:lvl4pPr marL="0" indent="0" algn="ctr" defTabSz="821531">
              <a:lnSpc>
                <a:spcPct val="100000"/>
              </a:lnSpc>
              <a:spcBef>
                <a:spcPts val="0"/>
              </a:spcBef>
              <a:buSzTx/>
              <a:buNone/>
              <a:defRPr sz="5200"/>
            </a:lvl4pPr>
            <a:lvl5pPr marL="0" indent="0" algn="ctr" defTabSz="821531">
              <a:lnSpc>
                <a:spcPct val="100000"/>
              </a:lnSpc>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1954103" y="13073062"/>
            <a:ext cx="466269" cy="477671"/>
          </a:xfrm>
          <a:prstGeom prst="rect">
            <a:avLst/>
          </a:prstGeom>
        </p:spPr>
        <p:txBody>
          <a:bodyPr lIns="71437" tIns="71437" rIns="71437" bIns="71437" anchor="t"/>
          <a:lstStyle>
            <a:lvl1pPr defTabSz="821531">
              <a:defRPr sz="2200">
                <a:latin typeface="Helvetica Neue Light"/>
                <a:ea typeface="Helvetica Neue Light"/>
                <a:cs typeface="Helvetica Neue Light"/>
                <a:sym typeface="Helvetica Neue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92709243_1322x1323.jpeg"/>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824910546_2681x1332.jpg"/>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3.jpeg"/><Relationship Id="rId3" Type="http://schemas.openxmlformats.org/officeDocument/2006/relationships/image" Target="../media/image11.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4.jpeg"/><Relationship Id="rId3" Type="http://schemas.openxmlformats.org/officeDocument/2006/relationships/image" Target="../media/image11.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5.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jpeg"/><Relationship Id="rId3" Type="http://schemas.openxmlformats.org/officeDocument/2006/relationships/image" Target="../media/image1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image" Target="../media/image2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 Id="rId3" Type="http://schemas.openxmlformats.org/officeDocument/2006/relationships/image" Target="../media/image2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4.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5.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6.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6.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7.jpeg"/><Relationship Id="rId3" Type="http://schemas.openxmlformats.org/officeDocument/2006/relationships/image" Target="../media/image28.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jpeg"/><Relationship Id="rId3" Type="http://schemas.openxmlformats.org/officeDocument/2006/relationships/image" Target="../media/image4.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9.jpe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0.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1.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2.jpe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3.jpe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jpe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Defense Bill To Require…"/>
          <p:cNvSpPr txBox="1"/>
          <p:nvPr>
            <p:ph type="title"/>
          </p:nvPr>
        </p:nvSpPr>
        <p:spPr>
          <a:xfrm>
            <a:off x="216678" y="296225"/>
            <a:ext cx="23828780" cy="13123550"/>
          </a:xfrm>
          <a:prstGeom prst="rect">
            <a:avLst/>
          </a:prstGeom>
        </p:spPr>
        <p:txBody>
          <a:bodyPr/>
          <a:lstStyle/>
          <a:p>
            <a:pPr>
              <a:defRPr sz="7500">
                <a:latin typeface="Arial"/>
                <a:ea typeface="Arial"/>
                <a:cs typeface="Arial"/>
                <a:sym typeface="Arial"/>
              </a:defRPr>
            </a:pPr>
            <a:r>
              <a:t>Defense Bill To Require </a:t>
            </a:r>
          </a:p>
          <a:p>
            <a:pPr>
              <a:defRPr sz="7500">
                <a:latin typeface="Arial"/>
                <a:ea typeface="Arial"/>
                <a:cs typeface="Arial"/>
                <a:sym typeface="Arial"/>
              </a:defRPr>
            </a:pPr>
            <a:r>
              <a:t>America’s DaughtersTo Register For Military Draft </a:t>
            </a:r>
            <a:br/>
            <a:r>
              <a:t>&amp; Force All Students Into Brainwashing Programs Disguised As Service Learning</a:t>
            </a:r>
          </a:p>
          <a:p>
            <a:pPr>
              <a:defRPr sz="7500">
                <a:latin typeface="Arial"/>
                <a:ea typeface="Arial"/>
                <a:cs typeface="Arial"/>
                <a:sym typeface="Arial"/>
              </a:defRPr>
            </a:pPr>
          </a:p>
          <a:p>
            <a:pP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Double-click to edit"/>
          <p:cNvSpPr txBox="1"/>
          <p:nvPr>
            <p:ph type="title"/>
          </p:nvPr>
        </p:nvSpPr>
        <p:spPr>
          <a:xfrm>
            <a:off x="307875" y="357187"/>
            <a:ext cx="23768250" cy="13180741"/>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195" name="AD#7.jpg" descr="AD#7.jpg"/>
          <p:cNvPicPr>
            <a:picLocks noChangeAspect="1"/>
          </p:cNvPicPr>
          <p:nvPr/>
        </p:nvPicPr>
        <p:blipFill>
          <a:blip r:embed="rId2">
            <a:extLst/>
          </a:blip>
          <a:stretch>
            <a:fillRect/>
          </a:stretch>
        </p:blipFill>
        <p:spPr>
          <a:xfrm>
            <a:off x="-329520" y="2107890"/>
            <a:ext cx="25043040" cy="674401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Double-click to edit"/>
          <p:cNvSpPr txBox="1"/>
          <p:nvPr>
            <p:ph type="title"/>
          </p:nvPr>
        </p:nvSpPr>
        <p:spPr>
          <a:xfrm>
            <a:off x="210075" y="357187"/>
            <a:ext cx="23771249" cy="13001626"/>
          </a:xfrm>
          <a:prstGeom prst="rect">
            <a:avLst/>
          </a:prstGeom>
        </p:spPr>
        <p:txBody>
          <a:bodyPr/>
          <a:lstStyle/>
          <a:p>
            <a:pPr/>
          </a:p>
        </p:txBody>
      </p:sp>
      <p:pic>
        <p:nvPicPr>
          <p:cNvPr id="198" name="draft#2.jpg" descr="draft#2.jpg"/>
          <p:cNvPicPr>
            <a:picLocks noChangeAspect="1"/>
          </p:cNvPicPr>
          <p:nvPr/>
        </p:nvPicPr>
        <p:blipFill>
          <a:blip r:embed="rId2">
            <a:extLst/>
          </a:blip>
          <a:stretch>
            <a:fillRect/>
          </a:stretch>
        </p:blipFill>
        <p:spPr>
          <a:xfrm>
            <a:off x="210075" y="357187"/>
            <a:ext cx="9453636" cy="11696873"/>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Double-click to edit"/>
          <p:cNvSpPr txBox="1"/>
          <p:nvPr>
            <p:ph type="title"/>
          </p:nvPr>
        </p:nvSpPr>
        <p:spPr>
          <a:xfrm>
            <a:off x="201755" y="283331"/>
            <a:ext cx="23980490" cy="13149338"/>
          </a:xfrm>
          <a:prstGeom prst="rect">
            <a:avLst/>
          </a:prstGeom>
        </p:spPr>
        <p:txBody>
          <a:bodyPr/>
          <a:lstStyle/>
          <a:p>
            <a:pPr/>
          </a:p>
          <a:p>
            <a:pPr/>
          </a:p>
          <a:p>
            <a:pPr/>
          </a:p>
        </p:txBody>
      </p:sp>
      <p:pic>
        <p:nvPicPr>
          <p:cNvPr id="201" name="americorp#1.jpg" descr="americorp#1.jpg"/>
          <p:cNvPicPr>
            <a:picLocks noChangeAspect="1"/>
          </p:cNvPicPr>
          <p:nvPr/>
        </p:nvPicPr>
        <p:blipFill>
          <a:blip r:embed="rId2">
            <a:extLst/>
          </a:blip>
          <a:stretch>
            <a:fillRect/>
          </a:stretch>
        </p:blipFill>
        <p:spPr>
          <a:xfrm>
            <a:off x="4273069" y="-23813"/>
            <a:ext cx="15837862" cy="1376362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Double-click to edit"/>
          <p:cNvSpPr txBox="1"/>
          <p:nvPr>
            <p:ph type="title"/>
          </p:nvPr>
        </p:nvSpPr>
        <p:spPr>
          <a:xfrm>
            <a:off x="175059" y="292354"/>
            <a:ext cx="23990257" cy="13253424"/>
          </a:xfrm>
          <a:prstGeom prst="rect">
            <a:avLst/>
          </a:prstGeom>
        </p:spPr>
        <p:txBody>
          <a:bodyPr/>
          <a:lstStyle/>
          <a:p>
            <a:pPr/>
          </a:p>
          <a:p>
            <a:pPr/>
          </a:p>
          <a:p>
            <a:pPr/>
          </a:p>
          <a:p>
            <a:pPr/>
          </a:p>
        </p:txBody>
      </p:sp>
      <p:pic>
        <p:nvPicPr>
          <p:cNvPr id="204" name="SL#1.jpg" descr="SL#1.jpg"/>
          <p:cNvPicPr>
            <a:picLocks noChangeAspect="1"/>
          </p:cNvPicPr>
          <p:nvPr/>
        </p:nvPicPr>
        <p:blipFill>
          <a:blip r:embed="rId2">
            <a:extLst/>
          </a:blip>
          <a:stretch>
            <a:fillRect/>
          </a:stretch>
        </p:blipFill>
        <p:spPr>
          <a:xfrm>
            <a:off x="441262" y="8256587"/>
            <a:ext cx="23123978" cy="3603428"/>
          </a:xfrm>
          <a:prstGeom prst="rect">
            <a:avLst/>
          </a:prstGeom>
          <a:ln w="12700">
            <a:miter lim="400000"/>
          </a:ln>
        </p:spPr>
      </p:pic>
      <p:pic>
        <p:nvPicPr>
          <p:cNvPr id="205" name="draft#2.jpg" descr="draft#2.jpg"/>
          <p:cNvPicPr>
            <a:picLocks noChangeAspect="1"/>
          </p:cNvPicPr>
          <p:nvPr/>
        </p:nvPicPr>
        <p:blipFill>
          <a:blip r:embed="rId3">
            <a:extLst/>
          </a:blip>
          <a:stretch>
            <a:fillRect/>
          </a:stretch>
        </p:blipFill>
        <p:spPr>
          <a:xfrm>
            <a:off x="9194800" y="268287"/>
            <a:ext cx="5994400" cy="74168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Double-click to edit"/>
          <p:cNvSpPr txBox="1"/>
          <p:nvPr>
            <p:ph type="title"/>
          </p:nvPr>
        </p:nvSpPr>
        <p:spPr>
          <a:xfrm>
            <a:off x="62321" y="191337"/>
            <a:ext cx="24259358" cy="13333326"/>
          </a:xfrm>
          <a:prstGeom prst="rect">
            <a:avLst/>
          </a:prstGeom>
        </p:spPr>
        <p:txBody>
          <a:bodyPr/>
          <a:lstStyle/>
          <a:p>
            <a:pPr/>
          </a:p>
          <a:p>
            <a:pPr/>
          </a:p>
          <a:p>
            <a:pPr/>
          </a:p>
          <a:p>
            <a:pPr/>
          </a:p>
        </p:txBody>
      </p:sp>
      <p:pic>
        <p:nvPicPr>
          <p:cNvPr id="208" name="SL#3.jpg" descr="SL#3.jpg"/>
          <p:cNvPicPr>
            <a:picLocks noChangeAspect="1"/>
          </p:cNvPicPr>
          <p:nvPr/>
        </p:nvPicPr>
        <p:blipFill>
          <a:blip r:embed="rId2">
            <a:extLst/>
          </a:blip>
          <a:stretch>
            <a:fillRect/>
          </a:stretch>
        </p:blipFill>
        <p:spPr>
          <a:xfrm>
            <a:off x="3494115" y="2839772"/>
            <a:ext cx="22728381" cy="10878361"/>
          </a:xfrm>
          <a:prstGeom prst="rect">
            <a:avLst/>
          </a:prstGeom>
          <a:ln w="12700">
            <a:miter lim="400000"/>
          </a:ln>
        </p:spPr>
      </p:pic>
      <p:pic>
        <p:nvPicPr>
          <p:cNvPr id="209" name="draft#2.jpg" descr="draft#2.jpg"/>
          <p:cNvPicPr>
            <a:picLocks noChangeAspect="1"/>
          </p:cNvPicPr>
          <p:nvPr/>
        </p:nvPicPr>
        <p:blipFill>
          <a:blip r:embed="rId3">
            <a:extLst/>
          </a:blip>
          <a:stretch>
            <a:fillRect/>
          </a:stretch>
        </p:blipFill>
        <p:spPr>
          <a:xfrm>
            <a:off x="-107950" y="-33338"/>
            <a:ext cx="5620807" cy="695455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Double-click to edit"/>
          <p:cNvSpPr txBox="1"/>
          <p:nvPr>
            <p:ph type="title"/>
          </p:nvPr>
        </p:nvSpPr>
        <p:spPr>
          <a:xfrm>
            <a:off x="19645" y="138410"/>
            <a:ext cx="24344710" cy="13439180"/>
          </a:xfrm>
          <a:prstGeom prst="rect">
            <a:avLst/>
          </a:prstGeom>
        </p:spPr>
        <p:txBody>
          <a:bodyPr/>
          <a:lstStyle/>
          <a:p>
            <a:pPr/>
          </a:p>
          <a:p>
            <a:pPr/>
          </a:p>
          <a:p>
            <a:pPr/>
          </a:p>
        </p:txBody>
      </p:sp>
      <p:pic>
        <p:nvPicPr>
          <p:cNvPr id="212" name="SL#6.jpg" descr="SL#6.jpg"/>
          <p:cNvPicPr>
            <a:picLocks noChangeAspect="1"/>
          </p:cNvPicPr>
          <p:nvPr/>
        </p:nvPicPr>
        <p:blipFill>
          <a:blip r:embed="rId2">
            <a:extLst/>
          </a:blip>
          <a:stretch>
            <a:fillRect/>
          </a:stretch>
        </p:blipFill>
        <p:spPr>
          <a:xfrm>
            <a:off x="1083577" y="1752600"/>
            <a:ext cx="22216846" cy="857280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Double-click to edit"/>
          <p:cNvSpPr txBox="1"/>
          <p:nvPr>
            <p:ph type="title"/>
          </p:nvPr>
        </p:nvSpPr>
        <p:spPr>
          <a:xfrm>
            <a:off x="244357" y="270216"/>
            <a:ext cx="23895286" cy="13175568"/>
          </a:xfrm>
          <a:prstGeom prst="rect">
            <a:avLst/>
          </a:prstGeom>
        </p:spPr>
        <p:txBody>
          <a:bodyPr/>
          <a:lstStyle/>
          <a:p>
            <a:pPr/>
          </a:p>
          <a:p>
            <a:pPr/>
          </a:p>
          <a:p>
            <a:pPr/>
          </a:p>
        </p:txBody>
      </p:sp>
      <p:pic>
        <p:nvPicPr>
          <p:cNvPr id="215" name="draft#2.jpg" descr="draft#2.jpg"/>
          <p:cNvPicPr>
            <a:picLocks noChangeAspect="1"/>
          </p:cNvPicPr>
          <p:nvPr/>
        </p:nvPicPr>
        <p:blipFill>
          <a:blip r:embed="rId2">
            <a:extLst/>
          </a:blip>
          <a:stretch>
            <a:fillRect/>
          </a:stretch>
        </p:blipFill>
        <p:spPr>
          <a:xfrm>
            <a:off x="-12700" y="61912"/>
            <a:ext cx="5994400" cy="7416801"/>
          </a:xfrm>
          <a:prstGeom prst="rect">
            <a:avLst/>
          </a:prstGeom>
          <a:ln w="12700">
            <a:miter lim="400000"/>
          </a:ln>
        </p:spPr>
      </p:pic>
      <p:pic>
        <p:nvPicPr>
          <p:cNvPr id="216" name="SL#4.jpg" descr="SL#4.jpg"/>
          <p:cNvPicPr>
            <a:picLocks noChangeAspect="1"/>
          </p:cNvPicPr>
          <p:nvPr/>
        </p:nvPicPr>
        <p:blipFill>
          <a:blip r:embed="rId3">
            <a:extLst/>
          </a:blip>
          <a:stretch>
            <a:fillRect/>
          </a:stretch>
        </p:blipFill>
        <p:spPr>
          <a:xfrm>
            <a:off x="6353175" y="696154"/>
            <a:ext cx="14583930" cy="12323692"/>
          </a:xfrm>
          <a:prstGeom prst="rect">
            <a:avLst/>
          </a:prstGeom>
          <a:ln w="12700">
            <a:miter lim="400000"/>
          </a:ln>
        </p:spPr>
      </p:pic>
      <p:sp>
        <p:nvSpPr>
          <p:cNvPr id="217" name="Arrow"/>
          <p:cNvSpPr/>
          <p:nvPr/>
        </p:nvSpPr>
        <p:spPr>
          <a:xfrm>
            <a:off x="20312062" y="7469187"/>
            <a:ext cx="1898273" cy="12700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249" y="14256"/>
                </a:moveTo>
                <a:lnTo>
                  <a:pt x="9249" y="21600"/>
                </a:lnTo>
                <a:lnTo>
                  <a:pt x="0" y="10800"/>
                </a:lnTo>
                <a:lnTo>
                  <a:pt x="9249" y="0"/>
                </a:lnTo>
                <a:lnTo>
                  <a:pt x="9249" y="7344"/>
                </a:lnTo>
                <a:lnTo>
                  <a:pt x="21600" y="7344"/>
                </a:lnTo>
                <a:lnTo>
                  <a:pt x="21600" y="14256"/>
                </a:lnTo>
                <a:close/>
              </a:path>
            </a:pathLst>
          </a:custGeom>
          <a:solidFill>
            <a:schemeClr val="accent1">
              <a:lumOff val="13575"/>
            </a:schemeClr>
          </a:solidFill>
          <a:ln w="12700">
            <a:miter lim="400000"/>
          </a:ln>
        </p:spPr>
        <p:txBody>
          <a:bodyPr lIns="71437" tIns="71437" rIns="71437" bIns="71437" anchor="ctr"/>
          <a:lstStyle/>
          <a:p>
            <a:pPr defTabSz="821531">
              <a:defRPr sz="3000">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Double-click to edit"/>
          <p:cNvSpPr txBox="1"/>
          <p:nvPr>
            <p:ph type="title"/>
          </p:nvPr>
        </p:nvSpPr>
        <p:spPr>
          <a:xfrm>
            <a:off x="217754" y="357187"/>
            <a:ext cx="24090065" cy="13262261"/>
          </a:xfrm>
          <a:prstGeom prst="rect">
            <a:avLst/>
          </a:prstGeom>
        </p:spPr>
        <p:txBody>
          <a:bodyPr/>
          <a:lstStyle/>
          <a:p>
            <a:pPr/>
          </a:p>
          <a:p>
            <a:pPr/>
          </a:p>
          <a:p>
            <a:pPr/>
          </a:p>
        </p:txBody>
      </p:sp>
      <p:pic>
        <p:nvPicPr>
          <p:cNvPr id="220" name="Commissionboard#5.jpg" descr="Commissionboard#5.jpg"/>
          <p:cNvPicPr>
            <a:picLocks noChangeAspect="1"/>
          </p:cNvPicPr>
          <p:nvPr/>
        </p:nvPicPr>
        <p:blipFill>
          <a:blip r:embed="rId2">
            <a:extLst/>
          </a:blip>
          <a:stretch>
            <a:fillRect/>
          </a:stretch>
        </p:blipFill>
        <p:spPr>
          <a:xfrm>
            <a:off x="7687298" y="-9525"/>
            <a:ext cx="10446377" cy="1373505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Double-click to edit"/>
          <p:cNvSpPr txBox="1"/>
          <p:nvPr>
            <p:ph type="title"/>
          </p:nvPr>
        </p:nvSpPr>
        <p:spPr>
          <a:xfrm>
            <a:off x="308167" y="357187"/>
            <a:ext cx="23920215" cy="13109061"/>
          </a:xfrm>
          <a:prstGeom prst="rect">
            <a:avLst/>
          </a:prstGeom>
        </p:spPr>
        <p:txBody>
          <a:bodyPr/>
          <a:lstStyle/>
          <a:p>
            <a:pPr/>
          </a:p>
          <a:p>
            <a:pPr/>
          </a:p>
          <a:p>
            <a:pPr/>
          </a:p>
        </p:txBody>
      </p:sp>
      <p:pic>
        <p:nvPicPr>
          <p:cNvPr id="223" name="boardcommission#5.jpg" descr="boardcommission#5.jpg"/>
          <p:cNvPicPr>
            <a:picLocks noChangeAspect="1"/>
          </p:cNvPicPr>
          <p:nvPr/>
        </p:nvPicPr>
        <p:blipFill>
          <a:blip r:embed="rId2">
            <a:extLst/>
          </a:blip>
          <a:stretch>
            <a:fillRect/>
          </a:stretch>
        </p:blipFill>
        <p:spPr>
          <a:xfrm>
            <a:off x="835881" y="631825"/>
            <a:ext cx="22864787" cy="11015435"/>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Double-click to edit"/>
          <p:cNvSpPr txBox="1"/>
          <p:nvPr>
            <p:ph type="title"/>
          </p:nvPr>
        </p:nvSpPr>
        <p:spPr>
          <a:xfrm>
            <a:off x="191151" y="357187"/>
            <a:ext cx="24001698" cy="13157244"/>
          </a:xfrm>
          <a:prstGeom prst="rect">
            <a:avLst/>
          </a:prstGeom>
        </p:spPr>
        <p:txBody>
          <a:bodyPr/>
          <a:lstStyle/>
          <a:p>
            <a:pPr/>
          </a:p>
          <a:p>
            <a:pPr/>
          </a:p>
          <a:p>
            <a:pPr/>
          </a:p>
          <a:p>
            <a:pPr/>
          </a:p>
          <a:p>
            <a:pPr/>
          </a:p>
          <a:p>
            <a:pPr/>
          </a:p>
        </p:txBody>
      </p:sp>
      <p:pic>
        <p:nvPicPr>
          <p:cNvPr id="226" name="NS#1.jpg" descr="NS#1.jpg"/>
          <p:cNvPicPr>
            <a:picLocks noChangeAspect="1"/>
          </p:cNvPicPr>
          <p:nvPr/>
        </p:nvPicPr>
        <p:blipFill>
          <a:blip r:embed="rId2">
            <a:extLst/>
          </a:blip>
          <a:stretch>
            <a:fillRect/>
          </a:stretch>
        </p:blipFill>
        <p:spPr>
          <a:xfrm>
            <a:off x="1998662" y="3322023"/>
            <a:ext cx="6479714" cy="10624099"/>
          </a:xfrm>
          <a:prstGeom prst="rect">
            <a:avLst/>
          </a:prstGeom>
          <a:ln w="12700">
            <a:miter lim="400000"/>
          </a:ln>
        </p:spPr>
      </p:pic>
      <p:pic>
        <p:nvPicPr>
          <p:cNvPr id="227" name="out#1.jpg" descr="out#1.jpg"/>
          <p:cNvPicPr>
            <a:picLocks noChangeAspect="1"/>
          </p:cNvPicPr>
          <p:nvPr/>
        </p:nvPicPr>
        <p:blipFill>
          <a:blip r:embed="rId3">
            <a:extLst/>
          </a:blip>
          <a:stretch>
            <a:fillRect/>
          </a:stretch>
        </p:blipFill>
        <p:spPr>
          <a:xfrm>
            <a:off x="6436479" y="-4763"/>
            <a:ext cx="11511042" cy="3234508"/>
          </a:xfrm>
          <a:prstGeom prst="rect">
            <a:avLst/>
          </a:prstGeom>
          <a:ln w="12700">
            <a:miter lim="400000"/>
          </a:ln>
        </p:spPr>
      </p:pic>
      <p:pic>
        <p:nvPicPr>
          <p:cNvPr id="228" name="out#2.jpg" descr="out#2.jpg"/>
          <p:cNvPicPr>
            <a:picLocks noChangeAspect="1"/>
          </p:cNvPicPr>
          <p:nvPr/>
        </p:nvPicPr>
        <p:blipFill>
          <a:blip r:embed="rId4">
            <a:extLst/>
          </a:blip>
          <a:stretch>
            <a:fillRect/>
          </a:stretch>
        </p:blipFill>
        <p:spPr>
          <a:xfrm>
            <a:off x="9510712" y="3333750"/>
            <a:ext cx="10841711" cy="1021964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draftdaughters#1.jpg" descr="draftdaughters#1.jpg"/>
          <p:cNvPicPr>
            <a:picLocks noChangeAspect="1"/>
          </p:cNvPicPr>
          <p:nvPr/>
        </p:nvPicPr>
        <p:blipFill>
          <a:blip r:embed="rId2">
            <a:extLst/>
          </a:blip>
          <a:stretch>
            <a:fillRect/>
          </a:stretch>
        </p:blipFill>
        <p:spPr>
          <a:xfrm>
            <a:off x="2128669" y="1087636"/>
            <a:ext cx="20126662" cy="899557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Double-click to edit"/>
          <p:cNvSpPr txBox="1"/>
          <p:nvPr>
            <p:ph type="title"/>
          </p:nvPr>
        </p:nvSpPr>
        <p:spPr>
          <a:xfrm>
            <a:off x="360660" y="357187"/>
            <a:ext cx="23798709" cy="13188852"/>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231" name="draft#2.jpg" descr="draft#2.jpg"/>
          <p:cNvPicPr>
            <a:picLocks noChangeAspect="1"/>
          </p:cNvPicPr>
          <p:nvPr/>
        </p:nvPicPr>
        <p:blipFill>
          <a:blip r:embed="rId2">
            <a:extLst/>
          </a:blip>
          <a:stretch>
            <a:fillRect/>
          </a:stretch>
        </p:blipFill>
        <p:spPr>
          <a:xfrm>
            <a:off x="736600" y="1401183"/>
            <a:ext cx="7835227" cy="9694434"/>
          </a:xfrm>
          <a:prstGeom prst="rect">
            <a:avLst/>
          </a:prstGeom>
          <a:ln w="12700">
            <a:miter lim="400000"/>
          </a:ln>
        </p:spPr>
      </p:pic>
      <p:pic>
        <p:nvPicPr>
          <p:cNvPr id="232" name="High School.jpg" descr="High School.jpg"/>
          <p:cNvPicPr>
            <a:picLocks noChangeAspect="1"/>
          </p:cNvPicPr>
          <p:nvPr/>
        </p:nvPicPr>
        <p:blipFill>
          <a:blip r:embed="rId3">
            <a:extLst/>
          </a:blip>
          <a:stretch>
            <a:fillRect/>
          </a:stretch>
        </p:blipFill>
        <p:spPr>
          <a:xfrm>
            <a:off x="10363200" y="576929"/>
            <a:ext cx="11963944" cy="1256214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From Grave Influence by Brannon Howse"/>
          <p:cNvSpPr txBox="1"/>
          <p:nvPr>
            <p:ph type="title"/>
          </p:nvPr>
        </p:nvSpPr>
        <p:spPr>
          <a:xfrm>
            <a:off x="220265" y="333375"/>
            <a:ext cx="23927936" cy="13183382"/>
          </a:xfrm>
          <a:prstGeom prst="rect">
            <a:avLst/>
          </a:prstGeom>
        </p:spPr>
        <p:txBody>
          <a:bodyPr/>
          <a:lstStyle/>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p>
          <a:p>
            <a:pPr defTabSz="607933">
              <a:defRPr sz="5550">
                <a:latin typeface="Arial"/>
                <a:ea typeface="Arial"/>
                <a:cs typeface="Arial"/>
                <a:sym typeface="Arial"/>
              </a:defRPr>
            </a:pPr>
            <a:r>
              <a:t>From Grave Influence by Brannon Howse</a:t>
            </a:r>
          </a:p>
          <a:p>
            <a:pPr defTabSz="607933">
              <a:defRPr sz="5550">
                <a:latin typeface="Arial"/>
                <a:ea typeface="Arial"/>
                <a:cs typeface="Arial"/>
                <a:sym typeface="Arial"/>
              </a:defRPr>
            </a:pPr>
          </a:p>
        </p:txBody>
      </p:sp>
      <p:pic>
        <p:nvPicPr>
          <p:cNvPr id="235" name="mead#1.jpg" descr="mead#1.jpg"/>
          <p:cNvPicPr>
            <a:picLocks noChangeAspect="1"/>
          </p:cNvPicPr>
          <p:nvPr/>
        </p:nvPicPr>
        <p:blipFill>
          <a:blip r:embed="rId2">
            <a:extLst/>
          </a:blip>
          <a:stretch>
            <a:fillRect/>
          </a:stretch>
        </p:blipFill>
        <p:spPr>
          <a:xfrm>
            <a:off x="3284078" y="1778062"/>
            <a:ext cx="17815844" cy="826605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From Grave Influence by Brannon Howse"/>
          <p:cNvSpPr txBox="1"/>
          <p:nvPr>
            <p:ph type="title"/>
          </p:nvPr>
        </p:nvSpPr>
        <p:spPr>
          <a:xfrm>
            <a:off x="351234" y="357187"/>
            <a:ext cx="23681532" cy="13133990"/>
          </a:xfrm>
          <a:prstGeom prst="rect">
            <a:avLst/>
          </a:prstGeom>
        </p:spPr>
        <p:txBody>
          <a:bodyPr/>
          <a:lstStyle/>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a:latin typeface="Arial"/>
                <a:ea typeface="Arial"/>
                <a:cs typeface="Arial"/>
                <a:sym typeface="Arial"/>
              </a:defRPr>
            </a:pPr>
          </a:p>
          <a:p>
            <a:pPr>
              <a:defRPr sz="6300">
                <a:latin typeface="Arial"/>
                <a:ea typeface="Arial"/>
                <a:cs typeface="Arial"/>
                <a:sym typeface="Arial"/>
              </a:defRPr>
            </a:pPr>
            <a:r>
              <a:t>From Grave Influence by Brannon Howse</a:t>
            </a:r>
          </a:p>
        </p:txBody>
      </p:sp>
      <p:pic>
        <p:nvPicPr>
          <p:cNvPr id="238" name="mead#2.jpg" descr="mead#2.jpg"/>
          <p:cNvPicPr>
            <a:picLocks noChangeAspect="1"/>
          </p:cNvPicPr>
          <p:nvPr/>
        </p:nvPicPr>
        <p:blipFill>
          <a:blip r:embed="rId2">
            <a:extLst/>
          </a:blip>
          <a:stretch>
            <a:fillRect/>
          </a:stretch>
        </p:blipFill>
        <p:spPr>
          <a:xfrm>
            <a:off x="1773941" y="1989418"/>
            <a:ext cx="20836118" cy="6447794"/>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Double-click to edit"/>
          <p:cNvSpPr txBox="1"/>
          <p:nvPr>
            <p:ph type="title"/>
          </p:nvPr>
        </p:nvSpPr>
        <p:spPr>
          <a:xfrm>
            <a:off x="351048" y="357187"/>
            <a:ext cx="23918913" cy="13110550"/>
          </a:xfrm>
          <a:prstGeom prst="rect">
            <a:avLst/>
          </a:prstGeom>
        </p:spPr>
        <p:txBody>
          <a:bodyPr/>
          <a:lstStyle/>
          <a:p>
            <a:pPr/>
          </a:p>
          <a:p>
            <a:pPr/>
          </a:p>
          <a:p>
            <a:pPr/>
          </a:p>
          <a:p>
            <a:pPr/>
          </a:p>
        </p:txBody>
      </p:sp>
      <p:pic>
        <p:nvPicPr>
          <p:cNvPr id="241" name="draft#1.jpg" descr="draft#1.jpg"/>
          <p:cNvPicPr>
            <a:picLocks noChangeAspect="1"/>
          </p:cNvPicPr>
          <p:nvPr/>
        </p:nvPicPr>
        <p:blipFill>
          <a:blip r:embed="rId2">
            <a:extLst/>
          </a:blip>
          <a:stretch>
            <a:fillRect/>
          </a:stretch>
        </p:blipFill>
        <p:spPr>
          <a:xfrm>
            <a:off x="4408747" y="828675"/>
            <a:ext cx="15803514" cy="11584916"/>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Double-click to edit"/>
          <p:cNvSpPr txBox="1"/>
          <p:nvPr>
            <p:ph type="title"/>
          </p:nvPr>
        </p:nvSpPr>
        <p:spPr>
          <a:xfrm>
            <a:off x="201755" y="283331"/>
            <a:ext cx="23980490" cy="13149338"/>
          </a:xfrm>
          <a:prstGeom prst="rect">
            <a:avLst/>
          </a:prstGeom>
        </p:spPr>
        <p:txBody>
          <a:bodyPr/>
          <a:lstStyle/>
          <a:p>
            <a:pPr/>
          </a:p>
          <a:p>
            <a:pPr/>
          </a:p>
          <a:p>
            <a:pPr/>
          </a:p>
        </p:txBody>
      </p:sp>
      <p:pic>
        <p:nvPicPr>
          <p:cNvPr id="244" name="americorp#1.jpg" descr="americorp#1.jpg"/>
          <p:cNvPicPr>
            <a:picLocks noChangeAspect="1"/>
          </p:cNvPicPr>
          <p:nvPr/>
        </p:nvPicPr>
        <p:blipFill>
          <a:blip r:embed="rId2">
            <a:extLst/>
          </a:blip>
          <a:stretch>
            <a:fillRect/>
          </a:stretch>
        </p:blipFill>
        <p:spPr>
          <a:xfrm>
            <a:off x="4273069" y="-23813"/>
            <a:ext cx="15837862" cy="13763626"/>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The GIVE Act passed into law as a voluntary program. However, Obama’s intentions were made clear before he was even elected as President of the United States. In 2008, the Obama-Biden campaign website declared:…"/>
          <p:cNvSpPr txBox="1"/>
          <p:nvPr>
            <p:ph type="title"/>
          </p:nvPr>
        </p:nvSpPr>
        <p:spPr>
          <a:xfrm>
            <a:off x="154130" y="293656"/>
            <a:ext cx="24075740" cy="13128688"/>
          </a:xfrm>
          <a:prstGeom prst="rect">
            <a:avLst/>
          </a:prstGeom>
        </p:spPr>
        <p:txBody>
          <a:bodyPr/>
          <a:lstStyle/>
          <a:p>
            <a:pPr marL="274320" indent="-411480" defTabSz="365760">
              <a:spcBef>
                <a:spcPts val="1900"/>
              </a:spcBef>
              <a:defRPr sz="6000">
                <a:latin typeface="Arial"/>
                <a:ea typeface="Arial"/>
                <a:cs typeface="Arial"/>
                <a:sym typeface="Arial"/>
              </a:defRPr>
            </a:pPr>
            <a:r>
              <a:rPr>
                <a:solidFill>
                  <a:srgbClr val="FFD479"/>
                </a:solidFill>
              </a:rPr>
              <a:t>The GIVE Act passed into law as a voluntary program. However, Obama’s intentions were made clear before he was even elected as President of the United States. In 2008, the Obama-Biden campaign website declared:</a:t>
            </a:r>
            <a:r>
              <a:t>  </a:t>
            </a:r>
          </a:p>
          <a:p>
            <a:pPr marL="274320" indent="-411480" defTabSz="365760">
              <a:spcBef>
                <a:spcPts val="1900"/>
              </a:spcBef>
              <a:defRPr sz="6000">
                <a:latin typeface="Arial"/>
                <a:ea typeface="Arial"/>
                <a:cs typeface="Arial"/>
                <a:sym typeface="Arial"/>
              </a:defRPr>
            </a:pPr>
          </a:p>
          <a:p>
            <a:pPr marL="274320" indent="-411480" defTabSz="365760">
              <a:spcBef>
                <a:spcPts val="1900"/>
              </a:spcBef>
              <a:defRPr sz="6000">
                <a:latin typeface="Arial"/>
                <a:ea typeface="Arial"/>
                <a:cs typeface="Arial"/>
                <a:sym typeface="Arial"/>
              </a:defRPr>
            </a:pPr>
          </a:p>
          <a:p>
            <a:pPr marL="274320" indent="-411480" defTabSz="365760">
              <a:spcBef>
                <a:spcPts val="1900"/>
              </a:spcBef>
              <a:defRPr sz="6680">
                <a:latin typeface="Arial"/>
                <a:ea typeface="Arial"/>
                <a:cs typeface="Arial"/>
                <a:sym typeface="Arial"/>
              </a:defRPr>
            </a:pPr>
            <a:r>
              <a:t>Obama will call on citizens of all ages to </a:t>
            </a:r>
            <a:br/>
            <a:r>
              <a:t>serve America, by developing a plan to require </a:t>
            </a:r>
            <a:br/>
            <a:r>
              <a:t>50 hours of community service in middle school </a:t>
            </a:r>
            <a:br/>
            <a:r>
              <a:t>and high school and 100 hours of community service </a:t>
            </a:r>
            <a:br/>
            <a:r>
              <a:t>in college every year.</a:t>
            </a:r>
          </a:p>
          <a:p>
            <a:pPr marL="274320" indent="-411480" defTabSz="365760">
              <a:spcBef>
                <a:spcPts val="1900"/>
              </a:spcBef>
              <a:defRPr sz="3000">
                <a:latin typeface="Arial"/>
                <a:ea typeface="Arial"/>
                <a:cs typeface="Arial"/>
                <a:sym typeface="Arial"/>
              </a:defRPr>
            </a:pPr>
          </a:p>
          <a:p>
            <a:pPr marL="274320" indent="-411480" defTabSz="365760">
              <a:spcBef>
                <a:spcPts val="1900"/>
              </a:spcBef>
              <a:defRPr sz="3000">
                <a:latin typeface="Arial"/>
                <a:ea typeface="Arial"/>
                <a:cs typeface="Arial"/>
                <a:sym typeface="Arial"/>
              </a:defRPr>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The GIVE Act states:…"/>
          <p:cNvSpPr txBox="1"/>
          <p:nvPr>
            <p:ph type="title"/>
          </p:nvPr>
        </p:nvSpPr>
        <p:spPr>
          <a:xfrm>
            <a:off x="148177" y="241473"/>
            <a:ext cx="24087646" cy="13233054"/>
          </a:xfrm>
          <a:prstGeom prst="rect">
            <a:avLst/>
          </a:prstGeom>
        </p:spPr>
        <p:txBody>
          <a:bodyPr/>
          <a:lstStyle/>
          <a:p>
            <a:pPr defTabSz="780454">
              <a:defRPr sz="6650">
                <a:solidFill>
                  <a:srgbClr val="FFD479"/>
                </a:solidFill>
                <a:latin typeface="Arial"/>
                <a:ea typeface="Arial"/>
                <a:cs typeface="Arial"/>
                <a:sym typeface="Arial"/>
              </a:defRPr>
            </a:pPr>
            <a:r>
              <a:t>The GIVE Act states:</a:t>
            </a:r>
          </a:p>
          <a:p>
            <a:pPr defTabSz="780454">
              <a:defRPr sz="6650">
                <a:solidFill>
                  <a:srgbClr val="FFD479"/>
                </a:solidFill>
                <a:latin typeface="Arial"/>
                <a:ea typeface="Arial"/>
                <a:cs typeface="Arial"/>
                <a:sym typeface="Arial"/>
              </a:defRPr>
            </a:pPr>
          </a:p>
          <a:p>
            <a:pPr defTabSz="780454">
              <a:defRPr sz="6650">
                <a:latin typeface="Arial"/>
                <a:ea typeface="Arial"/>
                <a:cs typeface="Arial"/>
                <a:sym typeface="Arial"/>
              </a:defRPr>
            </a:pPr>
            <a:r>
              <a:t>They cannot engage in religious instruction, conducting worship services, providing instruction as part of a program that includes mandatory religious instruction or worship, constructing or operating facilities devoted to religious instruction or worship, maintaining facilities primarily or inherently devoted to religious instruction or worship or engage in any form of religious proselytization. (see 45 CFR § 2520.65): </a:t>
            </a:r>
          </a:p>
          <a:p>
            <a:pPr defTabSz="780454">
              <a:defRPr sz="6650">
                <a:latin typeface="Arial"/>
                <a:ea typeface="Arial"/>
                <a:cs typeface="Arial"/>
                <a:sym typeface="Arial"/>
              </a:defRPr>
            </a:pPr>
          </a:p>
          <a:p>
            <a:pPr defTabSz="780454">
              <a:defRPr sz="6650">
                <a:latin typeface="Arial"/>
                <a:ea typeface="Arial"/>
                <a:cs typeface="Arial"/>
                <a:sym typeface="Arial"/>
              </a:defRPr>
            </a:pPr>
          </a:p>
          <a:p>
            <a:pPr defTabSz="780454">
              <a:defRPr sz="6650">
                <a:latin typeface="Arial"/>
                <a:ea typeface="Arial"/>
                <a:cs typeface="Arial"/>
                <a:sym typeface="Arial"/>
              </a:defRPr>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Double-click to edit"/>
          <p:cNvSpPr txBox="1"/>
          <p:nvPr>
            <p:ph type="title"/>
          </p:nvPr>
        </p:nvSpPr>
        <p:spPr>
          <a:xfrm>
            <a:off x="149014" y="303702"/>
            <a:ext cx="24037975" cy="13221240"/>
          </a:xfrm>
          <a:prstGeom prst="rect">
            <a:avLst/>
          </a:prstGeom>
        </p:spPr>
        <p:txBody>
          <a:bodyPr/>
          <a:lstStyle/>
          <a:p>
            <a:pPr/>
          </a:p>
          <a:p>
            <a:pPr/>
          </a:p>
          <a:p>
            <a:pPr/>
          </a:p>
        </p:txBody>
      </p:sp>
      <p:pic>
        <p:nvPicPr>
          <p:cNvPr id="251" name="michelleobama#1.jpg" descr="michelleobama#1.jpg"/>
          <p:cNvPicPr>
            <a:picLocks noChangeAspect="1"/>
          </p:cNvPicPr>
          <p:nvPr/>
        </p:nvPicPr>
        <p:blipFill>
          <a:blip r:embed="rId2">
            <a:extLst/>
          </a:blip>
          <a:stretch>
            <a:fillRect/>
          </a:stretch>
        </p:blipFill>
        <p:spPr>
          <a:xfrm>
            <a:off x="3903172" y="650875"/>
            <a:ext cx="16529659" cy="12058521"/>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In 1992, Mr. Obama was a founding board member  of Pubic Allies, and Michelle Obama became executive director of the Chicago chapter of Public Allies in 1993. Public Allies was nothing more than an organization that seeks to turn America’s youth into com"/>
          <p:cNvSpPr txBox="1"/>
          <p:nvPr>
            <p:ph type="title"/>
          </p:nvPr>
        </p:nvSpPr>
        <p:spPr>
          <a:xfrm>
            <a:off x="264914" y="234218"/>
            <a:ext cx="23854172" cy="13247564"/>
          </a:xfrm>
          <a:prstGeom prst="rect">
            <a:avLst/>
          </a:prstGeom>
        </p:spPr>
        <p:txBody>
          <a:bodyPr/>
          <a:lstStyle/>
          <a:p>
            <a:pPr marL="514350" indent="-771525" defTabSz="685800">
              <a:spcBef>
                <a:spcPts val="3600"/>
              </a:spcBef>
              <a:defRPr sz="5625">
                <a:latin typeface="Arial"/>
                <a:ea typeface="Arial"/>
                <a:cs typeface="Arial"/>
                <a:sym typeface="Arial"/>
              </a:defRPr>
            </a:pPr>
          </a:p>
          <a:p>
            <a:pPr marL="514350" indent="-771525" defTabSz="685800">
              <a:spcBef>
                <a:spcPts val="3600"/>
              </a:spcBef>
              <a:defRPr sz="5100">
                <a:latin typeface="Arial"/>
                <a:ea typeface="Arial"/>
                <a:cs typeface="Arial"/>
                <a:sym typeface="Arial"/>
              </a:defRPr>
            </a:pPr>
          </a:p>
          <a:p>
            <a:pPr marL="514350" indent="-771525" defTabSz="685800">
              <a:spcBef>
                <a:spcPts val="3600"/>
              </a:spcBef>
              <a:defRPr sz="5100">
                <a:latin typeface="Arial"/>
                <a:ea typeface="Arial"/>
                <a:cs typeface="Arial"/>
                <a:sym typeface="Arial"/>
              </a:defRPr>
            </a:pPr>
          </a:p>
          <a:p>
            <a:pPr marL="514350" indent="-771525" defTabSz="685800">
              <a:spcBef>
                <a:spcPts val="3600"/>
              </a:spcBef>
              <a:defRPr sz="5700">
                <a:latin typeface="Arial"/>
                <a:ea typeface="Arial"/>
                <a:cs typeface="Arial"/>
                <a:sym typeface="Arial"/>
              </a:defRPr>
            </a:pPr>
          </a:p>
          <a:p>
            <a:pPr marL="514350" indent="-771525" defTabSz="685800">
              <a:spcBef>
                <a:spcPts val="3600"/>
              </a:spcBef>
              <a:defRPr sz="7500">
                <a:latin typeface="Arial"/>
                <a:ea typeface="Arial"/>
                <a:cs typeface="Arial"/>
                <a:sym typeface="Arial"/>
              </a:defRPr>
            </a:pPr>
            <a:r>
              <a:t>In 1992, Mr. Obama was a founding board member </a:t>
            </a:r>
            <a:br/>
            <a:r>
              <a:t>of Pubic Allies, and Michelle Obama became executive director of the Chicago chapter of Public Allies in 1993. Public Allies was nothing more than an organization that seeks to turn America’s youth into community organizers that follow the worldview of Saul Alinsky. </a:t>
            </a:r>
          </a:p>
        </p:txBody>
      </p:sp>
      <p:pic>
        <p:nvPicPr>
          <p:cNvPr id="254" name="michelleobama#1.jpg" descr="michelleobama#1.jpg"/>
          <p:cNvPicPr>
            <a:picLocks noChangeAspect="1"/>
          </p:cNvPicPr>
          <p:nvPr/>
        </p:nvPicPr>
        <p:blipFill>
          <a:blip r:embed="rId2">
            <a:extLst/>
          </a:blip>
          <a:stretch>
            <a:fillRect/>
          </a:stretch>
        </p:blipFill>
        <p:spPr>
          <a:xfrm>
            <a:off x="-114300" y="-57150"/>
            <a:ext cx="6566634" cy="4790414"/>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he September 4, 2008 issue of  Investor's Business Daily , &quot;Michelle's Boot Camp for Radicals&quot; Declared:…"/>
          <p:cNvSpPr txBox="1"/>
          <p:nvPr>
            <p:ph type="body" idx="1"/>
          </p:nvPr>
        </p:nvSpPr>
        <p:spPr>
          <a:xfrm>
            <a:off x="109946" y="227614"/>
            <a:ext cx="24047743" cy="13188498"/>
          </a:xfrm>
          <a:prstGeom prst="rect">
            <a:avLst/>
          </a:prstGeom>
        </p:spPr>
        <p:txBody>
          <a:bodyPr/>
          <a:lstStyle/>
          <a:p>
            <a:pPr defTabSz="813315">
              <a:defRPr sz="7425"/>
            </a:pPr>
          </a:p>
          <a:p>
            <a:pPr defTabSz="813315">
              <a:defRPr sz="7425">
                <a:solidFill>
                  <a:srgbClr val="FFD479"/>
                </a:solidFill>
                <a:latin typeface="Arial"/>
                <a:ea typeface="Arial"/>
                <a:cs typeface="Arial"/>
                <a:sym typeface="Arial"/>
              </a:defRPr>
            </a:pPr>
            <a:r>
              <a:t>The September 4, 2008 issue of </a:t>
            </a:r>
            <a:br/>
            <a:r>
              <a:t>Investor's Business Daily ,</a:t>
            </a:r>
            <a:br/>
            <a:r>
              <a:t>"Michelle's Boot Camp for Radicals" Declared:</a:t>
            </a: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r>
              <a:t>Big Brother had nothing on the Obamas. They plan to herd American youth into government-funded reeducation camps where they'll be brainwashed into thinking America is a racist, oppressive place in need of "social change."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draftdaughters#2.jpg" descr="draftdaughters#2.jpg"/>
          <p:cNvPicPr>
            <a:picLocks noChangeAspect="1"/>
          </p:cNvPicPr>
          <p:nvPr/>
        </p:nvPicPr>
        <p:blipFill>
          <a:blip r:embed="rId2">
            <a:extLst/>
          </a:blip>
          <a:stretch>
            <a:fillRect/>
          </a:stretch>
        </p:blipFill>
        <p:spPr>
          <a:xfrm>
            <a:off x="377866" y="2758842"/>
            <a:ext cx="23628268" cy="5157663"/>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 name="The September 4, 2008 issue of  Investor's Business Daily , &quot;Michelle's Boot Camp for Radicals&quot; Declared:…"/>
          <p:cNvSpPr txBox="1"/>
          <p:nvPr>
            <p:ph type="title"/>
          </p:nvPr>
        </p:nvSpPr>
        <p:spPr>
          <a:xfrm>
            <a:off x="168919" y="248449"/>
            <a:ext cx="24046162" cy="13219102"/>
          </a:xfrm>
          <a:prstGeom prst="rect">
            <a:avLst/>
          </a:prstGeom>
        </p:spPr>
        <p:txBody>
          <a:bodyPr/>
          <a:lstStyle/>
          <a:p>
            <a:pPr marL="651509" indent="-977264" defTabSz="868680">
              <a:spcBef>
                <a:spcPts val="4500"/>
              </a:spcBef>
              <a:defRPr sz="6650">
                <a:solidFill>
                  <a:srgbClr val="FFD479"/>
                </a:solidFill>
                <a:latin typeface="Arial"/>
                <a:ea typeface="Arial"/>
                <a:cs typeface="Arial"/>
                <a:sym typeface="Arial"/>
              </a:defRPr>
            </a:pPr>
            <a:r>
              <a:t>The September 4, 2008 issue of </a:t>
            </a:r>
            <a:br/>
            <a:r>
              <a:t>Investor's Business Daily ,</a:t>
            </a:r>
            <a:br/>
            <a:r>
              <a:t>"Michelle's Boot Camp for Radicals" Declared:</a:t>
            </a:r>
          </a:p>
          <a:p>
            <a:pPr marL="651509" indent="-977264" defTabSz="868680">
              <a:spcBef>
                <a:spcPts val="4500"/>
              </a:spcBef>
              <a:defRPr sz="6650">
                <a:solidFill>
                  <a:srgbClr val="FFD479"/>
                </a:solidFill>
                <a:latin typeface="Arial"/>
                <a:ea typeface="Arial"/>
                <a:cs typeface="Arial"/>
                <a:sym typeface="Arial"/>
              </a:defRPr>
            </a:pPr>
          </a:p>
          <a:p>
            <a:pPr marL="651509" indent="-977264" defTabSz="868680">
              <a:spcBef>
                <a:spcPts val="4500"/>
              </a:spcBef>
              <a:defRPr sz="6650">
                <a:latin typeface="Arial"/>
                <a:ea typeface="Arial"/>
                <a:cs typeface="Arial"/>
                <a:sym typeface="Arial"/>
              </a:defRPr>
            </a:pPr>
            <a:r>
              <a:t>But its [Public Allies] real mission is to radicalize American youth and use them to bring about "social change" through threats, pressure, tension and confrontation — the tactics used by the father of community organizing, Saul "The Red" Alinsky.</a:t>
            </a:r>
          </a:p>
          <a:p>
            <a:pPr marL="651509" indent="-977264" defTabSz="868680">
              <a:spcBef>
                <a:spcPts val="4500"/>
              </a:spcBef>
              <a:defRPr sz="6175">
                <a:latin typeface="Arial"/>
                <a:ea typeface="Arial"/>
                <a:cs typeface="Arial"/>
                <a:sym typeface="Arial"/>
              </a:defRPr>
            </a:pPr>
          </a:p>
          <a:p>
            <a:pPr marL="651509" indent="-977264" defTabSz="868680">
              <a:spcBef>
                <a:spcPts val="4500"/>
              </a:spcBef>
              <a:defRPr sz="6175">
                <a:latin typeface="Arial"/>
                <a:ea typeface="Arial"/>
                <a:cs typeface="Arial"/>
                <a:sym typeface="Arial"/>
              </a:defRPr>
            </a:pPr>
            <a:endParaRPr sz="3800"/>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he September 4, 2008 issue of  Investor's Business Daily , &quot;Michelle's Boot Camp for Radicals&quot; Declared:…"/>
          <p:cNvSpPr txBox="1"/>
          <p:nvPr>
            <p:ph type="title"/>
          </p:nvPr>
        </p:nvSpPr>
        <p:spPr>
          <a:xfrm>
            <a:off x="264355" y="284354"/>
            <a:ext cx="23855290" cy="13147292"/>
          </a:xfrm>
          <a:prstGeom prst="rect">
            <a:avLst/>
          </a:prstGeom>
        </p:spPr>
        <p:txBody>
          <a:bodyPr/>
          <a:lstStyle/>
          <a:p>
            <a:pPr defTabSz="328612">
              <a:defRPr sz="6400">
                <a:solidFill>
                  <a:srgbClr val="FFD479"/>
                </a:solidFill>
                <a:latin typeface="Arial"/>
                <a:ea typeface="Arial"/>
                <a:cs typeface="Arial"/>
                <a:sym typeface="Arial"/>
              </a:defRPr>
            </a:pPr>
            <a:r>
              <a:t>The September 4, 2008 issue of </a:t>
            </a:r>
            <a:br/>
            <a:r>
              <a:t>Investor's Business Daily ,</a:t>
            </a:r>
            <a:br/>
            <a:r>
              <a:t>"Michelle's Boot Camp for Radicals" Declared:</a:t>
            </a:r>
          </a:p>
          <a:p>
            <a:pPr defTabSz="328612">
              <a:defRPr sz="6400">
                <a:solidFill>
                  <a:srgbClr val="FFD479"/>
                </a:solidFill>
                <a:latin typeface="Arial"/>
                <a:ea typeface="Arial"/>
                <a:cs typeface="Arial"/>
                <a:sym typeface="Arial"/>
              </a:defRPr>
            </a:pPr>
          </a:p>
          <a:p>
            <a:pPr defTabSz="328612">
              <a:defRPr sz="6400">
                <a:solidFill>
                  <a:srgbClr val="FFD479"/>
                </a:solidFill>
                <a:latin typeface="Arial"/>
                <a:ea typeface="Arial"/>
                <a:cs typeface="Arial"/>
                <a:sym typeface="Arial"/>
              </a:defRPr>
            </a:pPr>
          </a:p>
          <a:p>
            <a:pPr marL="274320" indent="-411480" defTabSz="365760">
              <a:spcBef>
                <a:spcPts val="1900"/>
              </a:spcBef>
              <a:defRPr sz="6400">
                <a:latin typeface="Arial"/>
                <a:ea typeface="Arial"/>
                <a:cs typeface="Arial"/>
                <a:sym typeface="Arial"/>
              </a:defRPr>
            </a:pPr>
            <a:r>
              <a:t>"Our alumni are more than twice as likely as 18-34 year olds to . . . engage in protest activities," Public Allies boasts in a document found with its tax filings. It has already deployed an army of 2,200 community organizers like Obama to agitate for "justice" and "equality" in his hometown of Chicago and other U.S. cities, including Cincinnati, Los Angeles, Milwaukee, New York, Phoenix, Pittsburgh and Washington. </a:t>
            </a:r>
          </a:p>
          <a:p>
            <a:pPr marL="274320" indent="-274320" defTabSz="365760">
              <a:spcBef>
                <a:spcPts val="1900"/>
              </a:spcBef>
              <a:defRPr sz="1440">
                <a:effectLst>
                  <a:outerShdw sx="100000" sy="100000" kx="0" ky="0" algn="b" rotWithShape="0" blurRad="5080" dist="10160" dir="2700000">
                    <a:srgbClr val="000000"/>
                  </a:outerShdw>
                </a:effectLst>
                <a:latin typeface="Gill Sans"/>
                <a:ea typeface="Gill Sans"/>
                <a:cs typeface="Gill Sans"/>
                <a:sym typeface="Gill Sans"/>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a:p>
            <a:pPr defTabSz="328612">
              <a:defRPr sz="3000">
                <a:solidFill>
                  <a:srgbClr val="FFD47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The September 4, 2008 issue of  Investor's Business Daily , &quot;Michelle's Boot Camp for Radicals&quot; Declared:…"/>
          <p:cNvSpPr txBox="1"/>
          <p:nvPr>
            <p:ph type="title"/>
          </p:nvPr>
        </p:nvSpPr>
        <p:spPr>
          <a:xfrm>
            <a:off x="193848" y="212638"/>
            <a:ext cx="23996304" cy="13290724"/>
          </a:xfrm>
          <a:prstGeom prst="rect">
            <a:avLst/>
          </a:prstGeom>
        </p:spPr>
        <p:txBody>
          <a:bodyPr/>
          <a:lstStyle/>
          <a:p>
            <a:pPr defTabSz="402550">
              <a:defRPr sz="6370">
                <a:solidFill>
                  <a:srgbClr val="FFD479"/>
                </a:solidFill>
                <a:latin typeface="Arial"/>
                <a:ea typeface="Arial"/>
                <a:cs typeface="Arial"/>
                <a:sym typeface="Arial"/>
              </a:defRPr>
            </a:pPr>
            <a:br/>
            <a:r>
              <a:rPr sz="7350"/>
              <a:t>The September 4, 2008 issue of </a:t>
            </a:r>
            <a:br>
              <a:rPr sz="7350"/>
            </a:br>
            <a:r>
              <a:rPr sz="7350"/>
              <a:t>Investor's Business Daily ,</a:t>
            </a:r>
            <a:br>
              <a:rPr sz="7350"/>
            </a:br>
            <a:r>
              <a:rPr sz="7350"/>
              <a:t>"Michelle's Boot Camp for Radicals" Declared:</a:t>
            </a:r>
            <a:endParaRPr sz="7350"/>
          </a:p>
          <a:p>
            <a:pPr defTabSz="402550">
              <a:defRPr sz="7350">
                <a:solidFill>
                  <a:srgbClr val="FFD479"/>
                </a:solidFill>
                <a:latin typeface="Arial"/>
                <a:ea typeface="Arial"/>
                <a:cs typeface="Arial"/>
                <a:sym typeface="Arial"/>
              </a:defRPr>
            </a:pPr>
          </a:p>
          <a:p>
            <a:pPr defTabSz="402550">
              <a:defRPr sz="7350">
                <a:latin typeface="Arial"/>
                <a:ea typeface="Arial"/>
                <a:cs typeface="Arial"/>
                <a:sym typeface="Arial"/>
              </a:defRPr>
            </a:pPr>
          </a:p>
          <a:p>
            <a:pPr defTabSz="402550">
              <a:defRPr sz="7350">
                <a:latin typeface="Arial"/>
                <a:ea typeface="Arial"/>
                <a:cs typeface="Arial"/>
                <a:sym typeface="Arial"/>
              </a:defRPr>
            </a:pPr>
            <a:r>
              <a:t>I get to practice being an activist," and get paid for it, </a:t>
            </a:r>
            <a:br/>
            <a:r>
              <a:t>gushed Cincinnati recruit Amy Vincent.</a:t>
            </a:r>
          </a:p>
          <a:p>
            <a:pPr defTabSz="402550">
              <a:defRPr sz="6370">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a:p>
            <a:pPr defTabSz="402550">
              <a:defRPr sz="3675">
                <a:solidFill>
                  <a:srgbClr val="FFD479"/>
                </a:solidFill>
                <a:latin typeface="Arial"/>
                <a:ea typeface="Arial"/>
                <a:cs typeface="Arial"/>
                <a:sym typeface="Arial"/>
              </a:defRPr>
            </a:pP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The September 4, 2008 issue of  Investor's Business Daily , &quot;Michelle's Boot Camp for Radicals&quot; Declared:…"/>
          <p:cNvSpPr txBox="1"/>
          <p:nvPr>
            <p:ph type="title"/>
          </p:nvPr>
        </p:nvSpPr>
        <p:spPr>
          <a:xfrm>
            <a:off x="205940" y="195057"/>
            <a:ext cx="23972120" cy="13325886"/>
          </a:xfrm>
          <a:prstGeom prst="rect">
            <a:avLst/>
          </a:prstGeom>
        </p:spPr>
        <p:txBody>
          <a:bodyPr/>
          <a:lstStyle/>
          <a:p>
            <a:pPr defTabSz="369689">
              <a:defRPr sz="6075">
                <a:solidFill>
                  <a:srgbClr val="FFD479"/>
                </a:solidFill>
                <a:latin typeface="Arial"/>
                <a:ea typeface="Arial"/>
                <a:cs typeface="Arial"/>
                <a:sym typeface="Arial"/>
              </a:defRPr>
            </a:pPr>
            <a:br/>
            <a:r>
              <a:rPr sz="6525"/>
              <a:t>The September 4, 2008 issue of </a:t>
            </a:r>
            <a:br>
              <a:rPr sz="6525"/>
            </a:br>
            <a:r>
              <a:rPr sz="6525"/>
              <a:t>Investor's Business Daily ,</a:t>
            </a:r>
            <a:br>
              <a:rPr sz="6525"/>
            </a:br>
            <a:r>
              <a:rPr sz="6525"/>
              <a:t>"Michelle's Boot Camp for Radicals" Declared:</a:t>
            </a:r>
            <a:endParaRPr sz="6525"/>
          </a:p>
          <a:p>
            <a:pPr defTabSz="369689">
              <a:defRPr sz="6525">
                <a:latin typeface="Arial"/>
                <a:ea typeface="Arial"/>
                <a:cs typeface="Arial"/>
                <a:sym typeface="Arial"/>
              </a:defRPr>
            </a:pPr>
          </a:p>
          <a:p>
            <a:pPr defTabSz="369689">
              <a:defRPr sz="6525">
                <a:latin typeface="Arial"/>
                <a:ea typeface="Arial"/>
                <a:cs typeface="Arial"/>
                <a:sym typeface="Arial"/>
              </a:defRPr>
            </a:pPr>
            <a:r>
              <a:t>When they're not protesting, they're staffing AIDS clinics, handing out condoms, bailing criminals out of jail and helping illegal aliens and the homeless obtain food stamps and </a:t>
            </a:r>
            <a:br/>
            <a:r>
              <a:t>other welfare.</a:t>
            </a:r>
          </a:p>
          <a:p>
            <a:pPr defTabSz="369689">
              <a:defRPr sz="6075">
                <a:latin typeface="Arial"/>
                <a:ea typeface="Arial"/>
                <a:cs typeface="Arial"/>
                <a:sym typeface="Arial"/>
              </a:defRPr>
            </a:pPr>
          </a:p>
          <a:p>
            <a:pPr defTabSz="369689">
              <a:defRPr sz="4500">
                <a:latin typeface="Arial"/>
                <a:ea typeface="Arial"/>
                <a:cs typeface="Arial"/>
                <a:sym typeface="Arial"/>
              </a:defRPr>
            </a:pPr>
          </a:p>
          <a:p>
            <a:pPr defTabSz="369689">
              <a:defRPr sz="4500">
                <a:latin typeface="Arial"/>
                <a:ea typeface="Arial"/>
                <a:cs typeface="Arial"/>
                <a:sym typeface="Arial"/>
              </a:defRPr>
            </a:pPr>
          </a:p>
          <a:p>
            <a:pPr defTabSz="369689">
              <a:defRPr sz="3375">
                <a:latin typeface="Arial"/>
                <a:ea typeface="Arial"/>
                <a:cs typeface="Arial"/>
                <a:sym typeface="Arial"/>
              </a:defRPr>
            </a:pPr>
          </a:p>
          <a:p>
            <a:pPr defTabSz="369689">
              <a:defRPr sz="3375">
                <a:latin typeface="Arial"/>
                <a:ea typeface="Arial"/>
                <a:cs typeface="Arial"/>
                <a:sym typeface="Arial"/>
              </a:defRPr>
            </a:pPr>
          </a:p>
          <a:p>
            <a:pPr defTabSz="369689">
              <a:defRPr sz="3375">
                <a:latin typeface="Arial"/>
                <a:ea typeface="Arial"/>
                <a:cs typeface="Arial"/>
                <a:sym typeface="Arial"/>
              </a:defRPr>
            </a:pPr>
          </a:p>
          <a:p>
            <a:pPr defTabSz="369689">
              <a:defRPr sz="3375">
                <a:latin typeface="Arial"/>
                <a:ea typeface="Arial"/>
                <a:cs typeface="Arial"/>
                <a:sym typeface="Arial"/>
              </a:defRPr>
            </a:pP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he September 4, 2008 issue of  Investor's Business Daily , &quot;Michelle's Boot Camp for Radicals&quot; Declared:…"/>
          <p:cNvSpPr txBox="1"/>
          <p:nvPr>
            <p:ph type="title"/>
          </p:nvPr>
        </p:nvSpPr>
        <p:spPr>
          <a:xfrm>
            <a:off x="222870" y="303888"/>
            <a:ext cx="23938260" cy="13108224"/>
          </a:xfrm>
          <a:prstGeom prst="rect">
            <a:avLst/>
          </a:prstGeom>
        </p:spPr>
        <p:txBody>
          <a:bodyPr/>
          <a:lstStyle/>
          <a:p>
            <a:pPr defTabSz="813315">
              <a:defRPr sz="7425">
                <a:latin typeface="Arial"/>
                <a:ea typeface="Arial"/>
                <a:cs typeface="Arial"/>
                <a:sym typeface="Arial"/>
              </a:defRPr>
            </a:pPr>
            <a:br/>
            <a:r>
              <a:rPr>
                <a:solidFill>
                  <a:srgbClr val="FFD479"/>
                </a:solidFill>
              </a:rPr>
              <a:t>The September 4, 2008 issue of </a:t>
            </a:r>
            <a:br>
              <a:rPr>
                <a:solidFill>
                  <a:srgbClr val="FFD479"/>
                </a:solidFill>
              </a:rPr>
            </a:br>
            <a:r>
              <a:rPr>
                <a:solidFill>
                  <a:srgbClr val="FFD479"/>
                </a:solidFill>
              </a:rPr>
              <a:t>Investor's Business Daily ,</a:t>
            </a:r>
            <a:br>
              <a:rPr>
                <a:solidFill>
                  <a:srgbClr val="FFD479"/>
                </a:solidFill>
              </a:rPr>
            </a:br>
            <a:r>
              <a:rPr>
                <a:solidFill>
                  <a:srgbClr val="FFD479"/>
                </a:solidFill>
              </a:rPr>
              <a:t>"Michelle's Boot Camp for Radicals" Declared:</a:t>
            </a:r>
          </a:p>
          <a:p>
            <a:pPr defTabSz="813315">
              <a:defRPr sz="7425">
                <a:latin typeface="Arial"/>
                <a:ea typeface="Arial"/>
                <a:cs typeface="Arial"/>
                <a:sym typeface="Arial"/>
              </a:defRPr>
            </a:pPr>
          </a:p>
          <a:p>
            <a:pPr defTabSz="813315">
              <a:defRPr sz="7425">
                <a:latin typeface="Arial"/>
                <a:ea typeface="Arial"/>
                <a:cs typeface="Arial"/>
                <a:sym typeface="Arial"/>
              </a:defRPr>
            </a:pPr>
          </a:p>
          <a:p>
            <a:pPr defTabSz="813315">
              <a:defRPr sz="7425">
                <a:latin typeface="Arial"/>
                <a:ea typeface="Arial"/>
                <a:cs typeface="Arial"/>
                <a:sym typeface="Arial"/>
              </a:defRPr>
            </a:pPr>
            <a:r>
              <a:t>Public Allies brags that more than 80% of graduates have continued working in nonprofit or government jobs. It's training the "next generation of nonprofit leaders"—future "social entrepreneurs.”</a:t>
            </a:r>
          </a:p>
          <a:p>
            <a:pPr defTabSz="813315">
              <a:defRPr sz="7425">
                <a:latin typeface="Arial"/>
                <a:ea typeface="Arial"/>
                <a:cs typeface="Arial"/>
                <a:sym typeface="Arial"/>
              </a:defRPr>
            </a:pP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he September 4, 2008 issue of  Investor's Business Daily , &quot;Michelle's Boot Camp for Radicals&quot; Declared:…"/>
          <p:cNvSpPr txBox="1"/>
          <p:nvPr>
            <p:ph type="title"/>
          </p:nvPr>
        </p:nvSpPr>
        <p:spPr>
          <a:xfrm>
            <a:off x="167338" y="279610"/>
            <a:ext cx="24049324" cy="13156780"/>
          </a:xfrm>
          <a:prstGeom prst="rect">
            <a:avLst/>
          </a:prstGeom>
        </p:spPr>
        <p:txBody>
          <a:bodyPr/>
          <a:lstStyle/>
          <a:p>
            <a:pPr defTabSz="599717">
              <a:defRPr sz="6570">
                <a:latin typeface="Arial"/>
                <a:ea typeface="Arial"/>
                <a:cs typeface="Arial"/>
                <a:sym typeface="Arial"/>
              </a:defRPr>
            </a:pPr>
            <a:br/>
            <a:r>
              <a:rPr sz="7300">
                <a:solidFill>
                  <a:srgbClr val="FFD479"/>
                </a:solidFill>
              </a:rPr>
              <a:t>The September 4, 2008 issue of </a:t>
            </a:r>
            <a:br>
              <a:rPr sz="7300">
                <a:solidFill>
                  <a:srgbClr val="FFD479"/>
                </a:solidFill>
              </a:rPr>
            </a:br>
            <a:r>
              <a:rPr sz="7300">
                <a:solidFill>
                  <a:srgbClr val="FFD479"/>
                </a:solidFill>
              </a:rPr>
              <a:t>Investor's Business Daily ,</a:t>
            </a:r>
            <a:br>
              <a:rPr sz="7300">
                <a:solidFill>
                  <a:srgbClr val="FFD479"/>
                </a:solidFill>
              </a:rPr>
            </a:br>
            <a:r>
              <a:rPr sz="7300">
                <a:solidFill>
                  <a:srgbClr val="FFD479"/>
                </a:solidFill>
              </a:rPr>
              <a:t>"Michelle's Boot Camp for Radicals" Declared:</a:t>
            </a:r>
            <a:endParaRPr sz="7300"/>
          </a:p>
          <a:p>
            <a:pPr defTabSz="599717">
              <a:defRPr sz="7300">
                <a:latin typeface="Arial"/>
                <a:ea typeface="Arial"/>
                <a:cs typeface="Arial"/>
                <a:sym typeface="Arial"/>
              </a:defRPr>
            </a:pPr>
          </a:p>
          <a:p>
            <a:pPr defTabSz="599717">
              <a:defRPr sz="7300">
                <a:latin typeface="Arial"/>
                <a:ea typeface="Arial"/>
                <a:cs typeface="Arial"/>
                <a:sym typeface="Arial"/>
              </a:defRPr>
            </a:pPr>
          </a:p>
          <a:p>
            <a:pPr defTabSz="599717">
              <a:defRPr sz="7300">
                <a:latin typeface="Arial"/>
                <a:ea typeface="Arial"/>
                <a:cs typeface="Arial"/>
                <a:sym typeface="Arial"/>
              </a:defRPr>
            </a:pPr>
            <a:r>
              <a:t>"It was too touchy-feely," said Nelly Nieblas, 29, of the 2005 Los Angeles class. "It's a lot of talk about race, a lot of talk about sexism, a lot of talk about homophobia, talk about -isms and phobias.”</a:t>
            </a:r>
          </a:p>
          <a:p>
            <a:pPr defTabSz="599717">
              <a:defRPr sz="5475">
                <a:latin typeface="Arial"/>
                <a:ea typeface="Arial"/>
                <a:cs typeface="Arial"/>
                <a:sym typeface="Arial"/>
              </a:defRPr>
            </a:pPr>
          </a:p>
          <a:p>
            <a:pPr defTabSz="599717">
              <a:defRPr sz="5475">
                <a:latin typeface="Arial"/>
                <a:ea typeface="Arial"/>
                <a:cs typeface="Arial"/>
                <a:sym typeface="Arial"/>
              </a:defRPr>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0" name="The September 4, 2008 issue of  Investor's Business Daily , &quot;Michelle's Boot Camp for Radicals&quot; Declared:…"/>
          <p:cNvSpPr txBox="1"/>
          <p:nvPr>
            <p:ph type="title"/>
          </p:nvPr>
        </p:nvSpPr>
        <p:spPr>
          <a:xfrm>
            <a:off x="180919" y="292819"/>
            <a:ext cx="24002443" cy="13317327"/>
          </a:xfrm>
          <a:prstGeom prst="rect">
            <a:avLst/>
          </a:prstGeom>
        </p:spPr>
        <p:txBody>
          <a:bodyPr/>
          <a:lstStyle/>
          <a:p>
            <a:pPr>
              <a:defRPr sz="7500">
                <a:latin typeface="Arial"/>
                <a:ea typeface="Arial"/>
                <a:cs typeface="Arial"/>
                <a:sym typeface="Arial"/>
              </a:defRPr>
            </a:pPr>
            <a:br/>
            <a:r>
              <a:rPr>
                <a:solidFill>
                  <a:srgbClr val="FFD479"/>
                </a:solidFill>
              </a:rPr>
              <a:t>The September 4, 2008 issue of </a:t>
            </a:r>
            <a:br>
              <a:rPr>
                <a:solidFill>
                  <a:srgbClr val="FFD479"/>
                </a:solidFill>
              </a:rPr>
            </a:br>
            <a:r>
              <a:rPr>
                <a:solidFill>
                  <a:srgbClr val="FFD479"/>
                </a:solidFill>
              </a:rPr>
              <a:t>Investor's Business Daily ,</a:t>
            </a:r>
            <a:br>
              <a:rPr>
                <a:solidFill>
                  <a:srgbClr val="FFD479"/>
                </a:solidFill>
              </a:rPr>
            </a:br>
            <a:r>
              <a:rPr>
                <a:solidFill>
                  <a:srgbClr val="FFD479"/>
                </a:solidFill>
              </a:rPr>
              <a:t>"Michelle's Boot Camp for Radicals" Declared:</a:t>
            </a:r>
          </a:p>
          <a:p>
            <a:pPr>
              <a:defRPr sz="7500">
                <a:latin typeface="Arial"/>
                <a:ea typeface="Arial"/>
                <a:cs typeface="Arial"/>
                <a:sym typeface="Arial"/>
              </a:defRPr>
            </a:pPr>
          </a:p>
          <a:p>
            <a:pPr>
              <a:defRPr sz="7500">
                <a:latin typeface="Arial"/>
                <a:ea typeface="Arial"/>
                <a:cs typeface="Arial"/>
                <a:sym typeface="Arial"/>
              </a:defRPr>
            </a:pPr>
            <a:r>
              <a:t>Obama wants to fully fund it and expand it into a national program that some see costing $500 billion. "We've got to have a civilian national security force that's just as powerful, just as strong, just as well-funded" as the military, he said.</a:t>
            </a: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The September 4, 2008 issue of  Investor's Business Daily , &quot;Michelle's Boot Camp for Radicals&quot; Declared:…"/>
          <p:cNvSpPr txBox="1"/>
          <p:nvPr>
            <p:ph type="title"/>
          </p:nvPr>
        </p:nvSpPr>
        <p:spPr>
          <a:xfrm>
            <a:off x="219707" y="179430"/>
            <a:ext cx="23944586" cy="13357140"/>
          </a:xfrm>
          <a:prstGeom prst="rect">
            <a:avLst/>
          </a:prstGeom>
        </p:spPr>
        <p:txBody>
          <a:bodyPr/>
          <a:lstStyle/>
          <a:p>
            <a:pPr>
              <a:defRPr sz="7500">
                <a:latin typeface="Arial"/>
                <a:ea typeface="Arial"/>
                <a:cs typeface="Arial"/>
                <a:sym typeface="Arial"/>
              </a:defRPr>
            </a:pPr>
            <a:br/>
            <a:r>
              <a:rPr>
                <a:solidFill>
                  <a:srgbClr val="FFD479"/>
                </a:solidFill>
              </a:rPr>
              <a:t>The September 4, 2008 issue of </a:t>
            </a:r>
            <a:br>
              <a:rPr>
                <a:solidFill>
                  <a:srgbClr val="FFD479"/>
                </a:solidFill>
              </a:rPr>
            </a:br>
            <a:r>
              <a:rPr>
                <a:solidFill>
                  <a:srgbClr val="FFD479"/>
                </a:solidFill>
              </a:rPr>
              <a:t>Investor's Business Daily ,</a:t>
            </a:r>
            <a:br>
              <a:rPr>
                <a:solidFill>
                  <a:srgbClr val="FFD479"/>
                </a:solidFill>
              </a:rPr>
            </a:br>
            <a:r>
              <a:rPr>
                <a:solidFill>
                  <a:srgbClr val="FFD479"/>
                </a:solidFill>
              </a:rPr>
              <a:t>"Michelle's Boot Camp for Radicals" Declared:</a:t>
            </a:r>
          </a:p>
          <a:p>
            <a:pPr>
              <a:defRPr sz="7500">
                <a:latin typeface="Arial"/>
                <a:ea typeface="Arial"/>
                <a:cs typeface="Arial"/>
                <a:sym typeface="Arial"/>
              </a:defRPr>
            </a:pPr>
          </a:p>
          <a:p>
            <a:pPr>
              <a:defRPr sz="7500">
                <a:latin typeface="Arial"/>
                <a:ea typeface="Arial"/>
                <a:cs typeface="Arial"/>
                <a:sym typeface="Arial"/>
              </a:defRPr>
            </a:pPr>
            <a:r>
              <a:t>The gall of it: The Obamas want to create a boot camp for radicals who hate the military —and stick American taxpayers with the bill.</a:t>
            </a:r>
          </a:p>
          <a:p>
            <a:pPr>
              <a:defRPr sz="7500">
                <a:latin typeface="Arial"/>
                <a:ea typeface="Arial"/>
                <a:cs typeface="Arial"/>
                <a:sym typeface="Arial"/>
              </a:defRPr>
            </a:pPr>
          </a:p>
          <a:p>
            <a:pPr>
              <a:defRPr sz="7500">
                <a:latin typeface="Arial"/>
                <a:ea typeface="Arial"/>
                <a:cs typeface="Arial"/>
                <a:sym typeface="Arial"/>
              </a:defRPr>
            </a:pPr>
          </a:p>
          <a:p>
            <a:pPr>
              <a:defRPr sz="7500">
                <a:latin typeface="Arial"/>
                <a:ea typeface="Arial"/>
                <a:cs typeface="Arial"/>
                <a:sym typeface="Arial"/>
              </a:defRPr>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homeschool#1.jpg" descr="homeschool#1.jpg"/>
          <p:cNvPicPr>
            <a:picLocks noChangeAspect="1"/>
          </p:cNvPicPr>
          <p:nvPr/>
        </p:nvPicPr>
        <p:blipFill>
          <a:blip r:embed="rId2">
            <a:extLst/>
          </a:blip>
          <a:stretch>
            <a:fillRect/>
          </a:stretch>
        </p:blipFill>
        <p:spPr>
          <a:xfrm>
            <a:off x="5100487" y="708025"/>
            <a:ext cx="14564026" cy="2845414"/>
          </a:xfrm>
          <a:prstGeom prst="rect">
            <a:avLst/>
          </a:prstGeom>
          <a:ln w="12700">
            <a:miter lim="400000"/>
          </a:ln>
        </p:spPr>
      </p:pic>
      <p:pic>
        <p:nvPicPr>
          <p:cNvPr id="275" name="homeschool#2.jpg" descr="homeschool#2.jpg"/>
          <p:cNvPicPr>
            <a:picLocks noChangeAspect="1"/>
          </p:cNvPicPr>
          <p:nvPr/>
        </p:nvPicPr>
        <p:blipFill>
          <a:blip r:embed="rId3">
            <a:extLst/>
          </a:blip>
          <a:stretch>
            <a:fillRect/>
          </a:stretch>
        </p:blipFill>
        <p:spPr>
          <a:xfrm>
            <a:off x="5739872" y="4078287"/>
            <a:ext cx="13285256" cy="9148180"/>
          </a:xfrm>
          <a:prstGeom prst="rect">
            <a:avLst/>
          </a:prstGeom>
          <a:ln w="12700">
            <a:miter lim="400000"/>
          </a:ln>
        </p:spPr>
      </p:pic>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Double-click to edit"/>
          <p:cNvSpPr txBox="1"/>
          <p:nvPr>
            <p:ph type="title"/>
          </p:nvPr>
        </p:nvSpPr>
        <p:spPr>
          <a:xfrm>
            <a:off x="210075" y="357187"/>
            <a:ext cx="23771249" cy="13001626"/>
          </a:xfrm>
          <a:prstGeom prst="rect">
            <a:avLst/>
          </a:prstGeom>
        </p:spPr>
        <p:txBody>
          <a:bodyPr/>
          <a:lstStyle/>
          <a:p>
            <a:pPr/>
          </a:p>
        </p:txBody>
      </p:sp>
      <p:pic>
        <p:nvPicPr>
          <p:cNvPr id="278" name="draft#2.jpg" descr="draft#2.jpg"/>
          <p:cNvPicPr>
            <a:picLocks noChangeAspect="1"/>
          </p:cNvPicPr>
          <p:nvPr/>
        </p:nvPicPr>
        <p:blipFill>
          <a:blip r:embed="rId2">
            <a:extLst/>
          </a:blip>
          <a:stretch>
            <a:fillRect/>
          </a:stretch>
        </p:blipFill>
        <p:spPr>
          <a:xfrm>
            <a:off x="210075" y="357187"/>
            <a:ext cx="9453636" cy="1169687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Double-click to edit"/>
          <p:cNvSpPr txBox="1"/>
          <p:nvPr>
            <p:ph type="title"/>
          </p:nvPr>
        </p:nvSpPr>
        <p:spPr>
          <a:xfrm>
            <a:off x="328725" y="357187"/>
            <a:ext cx="23726550" cy="13139904"/>
          </a:xfrm>
          <a:prstGeom prst="rect">
            <a:avLst/>
          </a:prstGeom>
        </p:spPr>
        <p:txBody>
          <a:bodyPr/>
          <a:lstStyle/>
          <a:p>
            <a:pPr/>
          </a:p>
        </p:txBody>
      </p:sp>
      <p:pic>
        <p:nvPicPr>
          <p:cNvPr id="176" name="AD#10.jpg" descr="AD#10.jpg"/>
          <p:cNvPicPr>
            <a:picLocks noChangeAspect="1"/>
          </p:cNvPicPr>
          <p:nvPr/>
        </p:nvPicPr>
        <p:blipFill>
          <a:blip r:embed="rId2">
            <a:extLst/>
          </a:blip>
          <a:stretch>
            <a:fillRect/>
          </a:stretch>
        </p:blipFill>
        <p:spPr>
          <a:xfrm>
            <a:off x="4236527" y="560316"/>
            <a:ext cx="15910946" cy="3883029"/>
          </a:xfrm>
          <a:prstGeom prst="rect">
            <a:avLst/>
          </a:prstGeom>
          <a:ln w="12700">
            <a:miter lim="400000"/>
          </a:ln>
        </p:spPr>
      </p:pic>
      <p:pic>
        <p:nvPicPr>
          <p:cNvPr id="177" name="AD#11.jpg" descr="AD#11.jpg"/>
          <p:cNvPicPr>
            <a:picLocks noChangeAspect="1"/>
          </p:cNvPicPr>
          <p:nvPr/>
        </p:nvPicPr>
        <p:blipFill>
          <a:blip r:embed="rId3">
            <a:extLst/>
          </a:blip>
          <a:stretch>
            <a:fillRect/>
          </a:stretch>
        </p:blipFill>
        <p:spPr>
          <a:xfrm>
            <a:off x="5346693" y="4761524"/>
            <a:ext cx="13690614" cy="8706399"/>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Double-click to edit"/>
          <p:cNvSpPr txBox="1"/>
          <p:nvPr>
            <p:ph type="title"/>
          </p:nvPr>
        </p:nvSpPr>
        <p:spPr>
          <a:xfrm>
            <a:off x="326518" y="357187"/>
            <a:ext cx="23627188" cy="13001626"/>
          </a:xfrm>
          <a:prstGeom prst="rect">
            <a:avLst/>
          </a:prstGeom>
        </p:spPr>
        <p:txBody>
          <a:bodyPr/>
          <a:lstStyle/>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p:txBody>
      </p:sp>
      <p:pic>
        <p:nvPicPr>
          <p:cNvPr id="281" name="AD#9.jpg" descr="AD#9.jpg"/>
          <p:cNvPicPr>
            <a:picLocks noChangeAspect="1"/>
          </p:cNvPicPr>
          <p:nvPr/>
        </p:nvPicPr>
        <p:blipFill>
          <a:blip r:embed="rId2">
            <a:extLst/>
          </a:blip>
          <a:stretch>
            <a:fillRect/>
          </a:stretch>
        </p:blipFill>
        <p:spPr>
          <a:xfrm>
            <a:off x="1257489" y="547646"/>
            <a:ext cx="21869022" cy="1232651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Double-click to edit"/>
          <p:cNvSpPr txBox="1"/>
          <p:nvPr>
            <p:ph type="title"/>
          </p:nvPr>
        </p:nvSpPr>
        <p:spPr>
          <a:xfrm>
            <a:off x="319194" y="357187"/>
            <a:ext cx="23912383" cy="13209922"/>
          </a:xfrm>
          <a:prstGeom prst="rect">
            <a:avLst/>
          </a:prstGeom>
        </p:spPr>
        <p:txBody>
          <a:bodyPr/>
          <a:lstStyle/>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a:p>
            <a:pPr defTabSz="681870">
              <a:defRPr sz="9296"/>
            </a:pPr>
          </a:p>
        </p:txBody>
      </p:sp>
      <p:pic>
        <p:nvPicPr>
          <p:cNvPr id="284" name="AD#4.jpg" descr="AD#4.jpg"/>
          <p:cNvPicPr>
            <a:picLocks noChangeAspect="1"/>
          </p:cNvPicPr>
          <p:nvPr/>
        </p:nvPicPr>
        <p:blipFill>
          <a:blip r:embed="rId2">
            <a:extLst/>
          </a:blip>
          <a:stretch>
            <a:fillRect/>
          </a:stretch>
        </p:blipFill>
        <p:spPr>
          <a:xfrm>
            <a:off x="-129351" y="1542040"/>
            <a:ext cx="24642702" cy="8802110"/>
          </a:xfrm>
          <a:prstGeom prst="rect">
            <a:avLst/>
          </a:prstGeom>
          <a:ln w="12700">
            <a:miter lim="400000"/>
          </a:ln>
        </p:spPr>
      </p:pic>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6" name="Don#1.jpg" descr="Don#1.jpg"/>
          <p:cNvPicPr>
            <a:picLocks noChangeAspect="1"/>
          </p:cNvPicPr>
          <p:nvPr/>
        </p:nvPicPr>
        <p:blipFill>
          <a:blip r:embed="rId2">
            <a:extLst/>
          </a:blip>
          <a:stretch>
            <a:fillRect/>
          </a:stretch>
        </p:blipFill>
        <p:spPr>
          <a:xfrm>
            <a:off x="2518857" y="568415"/>
            <a:ext cx="19346286" cy="10884854"/>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 name="Don#2.jpg" descr="Don#2.jpg"/>
          <p:cNvPicPr>
            <a:picLocks noChangeAspect="1"/>
          </p:cNvPicPr>
          <p:nvPr/>
        </p:nvPicPr>
        <p:blipFill>
          <a:blip r:embed="rId2">
            <a:extLst/>
          </a:blip>
          <a:stretch>
            <a:fillRect/>
          </a:stretch>
        </p:blipFill>
        <p:spPr>
          <a:xfrm>
            <a:off x="1026021" y="2939312"/>
            <a:ext cx="22331958" cy="5602176"/>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0" name="Don#3.jpg" descr="Don#3.jpg"/>
          <p:cNvPicPr>
            <a:picLocks noChangeAspect="1"/>
          </p:cNvPicPr>
          <p:nvPr/>
        </p:nvPicPr>
        <p:blipFill>
          <a:blip r:embed="rId2">
            <a:extLst/>
          </a:blip>
          <a:stretch>
            <a:fillRect/>
          </a:stretch>
        </p:blipFill>
        <p:spPr>
          <a:xfrm>
            <a:off x="1140146" y="1428719"/>
            <a:ext cx="22103708" cy="9255482"/>
          </a:xfrm>
          <a:prstGeom prst="rect">
            <a:avLst/>
          </a:prstGeom>
          <a:ln w="12700">
            <a:miter lim="400000"/>
          </a:ln>
        </p:spPr>
      </p:pic>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 name="Don#5.jpg" descr="Don#5.jpg"/>
          <p:cNvPicPr>
            <a:picLocks noChangeAspect="1"/>
          </p:cNvPicPr>
          <p:nvPr/>
        </p:nvPicPr>
        <p:blipFill>
          <a:blip r:embed="rId2">
            <a:extLst/>
          </a:blip>
          <a:stretch>
            <a:fillRect/>
          </a:stretch>
        </p:blipFill>
        <p:spPr>
          <a:xfrm>
            <a:off x="1122536" y="1244735"/>
            <a:ext cx="22138928" cy="9749465"/>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Don#6.jpg" descr="Don#6.jpg"/>
          <p:cNvPicPr>
            <a:picLocks noChangeAspect="1"/>
          </p:cNvPicPr>
          <p:nvPr/>
        </p:nvPicPr>
        <p:blipFill>
          <a:blip r:embed="rId2">
            <a:extLst/>
          </a:blip>
          <a:stretch>
            <a:fillRect/>
          </a:stretch>
        </p:blipFill>
        <p:spPr>
          <a:xfrm>
            <a:off x="1707311" y="907524"/>
            <a:ext cx="20969378" cy="1089747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Double-click to edit"/>
          <p:cNvSpPr txBox="1"/>
          <p:nvPr>
            <p:ph type="title"/>
          </p:nvPr>
        </p:nvSpPr>
        <p:spPr>
          <a:xfrm>
            <a:off x="282827" y="357187"/>
            <a:ext cx="23655653" cy="13001626"/>
          </a:xfrm>
          <a:prstGeom prst="rect">
            <a:avLst/>
          </a:prstGeom>
        </p:spPr>
        <p:txBody>
          <a:bodyPr/>
          <a:lstStyle/>
          <a:p>
            <a:pPr/>
          </a:p>
        </p:txBody>
      </p:sp>
      <p:pic>
        <p:nvPicPr>
          <p:cNvPr id="180" name="AD#2.jpg" descr="AD#2.jpg"/>
          <p:cNvPicPr>
            <a:picLocks noChangeAspect="1"/>
          </p:cNvPicPr>
          <p:nvPr/>
        </p:nvPicPr>
        <p:blipFill>
          <a:blip r:embed="rId2">
            <a:extLst/>
          </a:blip>
          <a:stretch>
            <a:fillRect/>
          </a:stretch>
        </p:blipFill>
        <p:spPr>
          <a:xfrm>
            <a:off x="1905563" y="1003104"/>
            <a:ext cx="20410182" cy="1107283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Double-click to edit"/>
          <p:cNvSpPr txBox="1"/>
          <p:nvPr>
            <p:ph type="title"/>
          </p:nvPr>
        </p:nvSpPr>
        <p:spPr>
          <a:xfrm>
            <a:off x="301200" y="357187"/>
            <a:ext cx="23781600" cy="13183675"/>
          </a:xfrm>
          <a:prstGeom prst="rect">
            <a:avLst/>
          </a:prstGeom>
        </p:spPr>
        <p:txBody>
          <a:bodyPr/>
          <a:lstStyle/>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a:p>
            <a:pPr defTabSz="616148">
              <a:defRPr sz="8400"/>
            </a:pPr>
          </a:p>
        </p:txBody>
      </p:sp>
      <p:pic>
        <p:nvPicPr>
          <p:cNvPr id="183" name="AD#3.jpg" descr="AD#3.jpg"/>
          <p:cNvPicPr>
            <a:picLocks noChangeAspect="1"/>
          </p:cNvPicPr>
          <p:nvPr/>
        </p:nvPicPr>
        <p:blipFill>
          <a:blip r:embed="rId2">
            <a:extLst/>
          </a:blip>
          <a:stretch>
            <a:fillRect/>
          </a:stretch>
        </p:blipFill>
        <p:spPr>
          <a:xfrm>
            <a:off x="2295318" y="1289821"/>
            <a:ext cx="19793364" cy="890115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Double-click to edit"/>
          <p:cNvSpPr txBox="1"/>
          <p:nvPr>
            <p:ph type="title"/>
          </p:nvPr>
        </p:nvSpPr>
        <p:spPr>
          <a:xfrm>
            <a:off x="251779" y="357187"/>
            <a:ext cx="23686875" cy="13107007"/>
          </a:xfrm>
          <a:prstGeom prst="rect">
            <a:avLst/>
          </a:prstGeom>
        </p:spPr>
        <p:txBody>
          <a:bodyPr/>
          <a:lstStyle/>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a:p>
            <a:pPr defTabSz="764024">
              <a:defRPr sz="10416"/>
            </a:pPr>
          </a:p>
        </p:txBody>
      </p:sp>
      <p:pic>
        <p:nvPicPr>
          <p:cNvPr id="186" name="AD#1.jpg" descr="AD#1.jpg"/>
          <p:cNvPicPr>
            <a:picLocks noChangeAspect="1"/>
          </p:cNvPicPr>
          <p:nvPr/>
        </p:nvPicPr>
        <p:blipFill>
          <a:blip r:embed="rId2">
            <a:extLst/>
          </a:blip>
          <a:stretch>
            <a:fillRect/>
          </a:stretch>
        </p:blipFill>
        <p:spPr>
          <a:xfrm>
            <a:off x="3190977" y="1591177"/>
            <a:ext cx="17808480" cy="882023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Double-click to edit"/>
          <p:cNvSpPr txBox="1"/>
          <p:nvPr>
            <p:ph type="title"/>
          </p:nvPr>
        </p:nvSpPr>
        <p:spPr>
          <a:xfrm>
            <a:off x="410278" y="357187"/>
            <a:ext cx="23563444" cy="13001626"/>
          </a:xfrm>
          <a:prstGeom prst="rect">
            <a:avLst/>
          </a:prstGeom>
        </p:spPr>
        <p:txBody>
          <a:bodyPr/>
          <a:lstStyle/>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a:p>
            <a:pPr defTabSz="550425">
              <a:defRPr sz="7504"/>
            </a:pPr>
          </a:p>
        </p:txBody>
      </p:sp>
      <p:pic>
        <p:nvPicPr>
          <p:cNvPr id="189" name="AD#5.jpg" descr="AD#5.jpg"/>
          <p:cNvPicPr>
            <a:picLocks noChangeAspect="1"/>
          </p:cNvPicPr>
          <p:nvPr/>
        </p:nvPicPr>
        <p:blipFill>
          <a:blip r:embed="rId2">
            <a:extLst/>
          </a:blip>
          <a:stretch>
            <a:fillRect/>
          </a:stretch>
        </p:blipFill>
        <p:spPr>
          <a:xfrm>
            <a:off x="-1812580" y="1073626"/>
            <a:ext cx="28009160" cy="1043044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Double-click to edit"/>
          <p:cNvSpPr txBox="1"/>
          <p:nvPr>
            <p:ph type="title"/>
          </p:nvPr>
        </p:nvSpPr>
        <p:spPr>
          <a:xfrm>
            <a:off x="307705" y="357187"/>
            <a:ext cx="23768590" cy="13100054"/>
          </a:xfrm>
          <a:prstGeom prst="rect">
            <a:avLst/>
          </a:prstGeom>
        </p:spPr>
        <p:txBody>
          <a:bodyPr/>
          <a:lstStyle/>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a:p>
            <a:pPr defTabSz="673655">
              <a:defRPr sz="9184"/>
            </a:pPr>
          </a:p>
        </p:txBody>
      </p:sp>
      <p:pic>
        <p:nvPicPr>
          <p:cNvPr id="192" name="AD#6.jpg" descr="AD#6.jpg"/>
          <p:cNvPicPr>
            <a:picLocks noChangeAspect="1"/>
          </p:cNvPicPr>
          <p:nvPr/>
        </p:nvPicPr>
        <p:blipFill>
          <a:blip r:embed="rId2">
            <a:extLst/>
          </a:blip>
          <a:stretch>
            <a:fillRect/>
          </a:stretch>
        </p:blipFill>
        <p:spPr>
          <a:xfrm>
            <a:off x="-295688" y="3485054"/>
            <a:ext cx="25558386" cy="313909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