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Der Spiegel 2004.jpg" descr="Der Spiegel 2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2591" y="625671"/>
            <a:ext cx="9438818" cy="12464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Der Spiegel Magazine #2.jpg" descr="Der Spiegel Magazine 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2422" y="535795"/>
            <a:ext cx="9539157" cy="12644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EU Coin.jpg" descr="EU Coi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3707" y="1206600"/>
            <a:ext cx="10116586" cy="10174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tatue in front of EU building.jpg" descr="Statue in front of EU build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511" y="1623727"/>
            <a:ext cx="11784978" cy="8929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Tower of Babel EU Poster.jpg" descr="Tower of Babel EU Post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9968" y="185632"/>
            <a:ext cx="9748610" cy="13061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Tower of Babel painting original.jpg" descr="Tower of Babel painting origina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625" y="1833412"/>
            <a:ext cx="12112573" cy="8844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