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2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HS#1.png" descr="HS#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71174" y="556384"/>
            <a:ext cx="12441652" cy="12603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HS#6.png" descr="HS#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19" y="1725608"/>
            <a:ext cx="24667246" cy="9905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HS#4.png" descr="HS#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576" y="2005225"/>
            <a:ext cx="24817152" cy="8624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HS#2.png" descr="HS#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203" y="2946733"/>
            <a:ext cx="23169594" cy="65847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HS#5.png" descr="HS#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520" y="2277176"/>
            <a:ext cx="24595040" cy="69142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