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4833937" y="2303859"/>
            <a:ext cx="14716126" cy="4643438"/>
          </a:xfrm>
          <a:prstGeom prst="rect">
            <a:avLst/>
          </a:prstGeom>
        </p:spPr>
        <p:txBody>
          <a:bodyPr anchor="b"/>
          <a:lstStyle/>
          <a:p>
            <a:pPr/>
            <a:r>
              <a:t>Title Text</a:t>
            </a:r>
          </a:p>
        </p:txBody>
      </p:sp>
      <p:sp>
        <p:nvSpPr>
          <p:cNvPr id="12" name="Body Level One…"/>
          <p:cNvSpPr txBox="1"/>
          <p:nvPr>
            <p:ph type="body" sz="quarter" idx="1"/>
          </p:nvPr>
        </p:nvSpPr>
        <p:spPr>
          <a:xfrm>
            <a:off x="4833937" y="7072312"/>
            <a:ext cx="14716126" cy="1589485"/>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4833937" y="8947546"/>
            <a:ext cx="14716126" cy="647701"/>
          </a:xfrm>
          <a:prstGeom prst="rect">
            <a:avLst/>
          </a:prstGeom>
        </p:spPr>
        <p:txBody>
          <a:bodyPr anchor="t">
            <a:spAutoFit/>
          </a:bodyPr>
          <a:lstStyle>
            <a:lvl1pPr marL="0" indent="0" algn="ctr">
              <a:spcBef>
                <a:spcPts val="0"/>
              </a:spcBef>
              <a:buClrTx/>
              <a:buSzTx/>
              <a:buNone/>
              <a:defRPr i="1" sz="3200"/>
            </a:lvl1pPr>
          </a:lstStyle>
          <a:p>
            <a:pPr/>
            <a:r>
              <a:t>–Johnny Appleseed</a:t>
            </a:r>
          </a:p>
        </p:txBody>
      </p:sp>
      <p:sp>
        <p:nvSpPr>
          <p:cNvPr id="94" name="“Type a quote here.”"/>
          <p:cNvSpPr txBox="1"/>
          <p:nvPr>
            <p:ph type="body" sz="quarter" idx="22"/>
          </p:nvPr>
        </p:nvSpPr>
        <p:spPr>
          <a:xfrm>
            <a:off x="4833937" y="6055915"/>
            <a:ext cx="14716126" cy="863601"/>
          </a:xfrm>
          <a:prstGeom prst="rect">
            <a:avLst/>
          </a:prstGeom>
        </p:spPr>
        <p:txBody>
          <a:bodyPr>
            <a:spAutoFit/>
          </a:bodyPr>
          <a:lstStyle>
            <a:lvl1pPr marL="0" indent="0" algn="ctr">
              <a:spcBef>
                <a:spcPts val="0"/>
              </a:spcBef>
              <a:buClrTx/>
              <a:buSzTx/>
              <a:buNone/>
              <a:defRPr sz="46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1740742" y="-17860"/>
            <a:ext cx="23275935" cy="15517291"/>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2137171" y="714375"/>
            <a:ext cx="17395034" cy="8637945"/>
          </a:xfrm>
          <a:prstGeom prst="rect">
            <a:avLst/>
          </a:prstGeom>
        </p:spPr>
        <p:txBody>
          <a:bodyPr lIns="91439" tIns="45719" rIns="91439" bIns="45719" anchor="t">
            <a:noAutofit/>
          </a:bodyPr>
          <a:lstStyle/>
          <a:p>
            <a:pPr/>
          </a:p>
        </p:txBody>
      </p:sp>
      <p:sp>
        <p:nvSpPr>
          <p:cNvPr id="21" name="Title Text"/>
          <p:cNvSpPr txBox="1"/>
          <p:nvPr>
            <p:ph type="title"/>
          </p:nvPr>
        </p:nvSpPr>
        <p:spPr>
          <a:xfrm>
            <a:off x="4833937" y="9447609"/>
            <a:ext cx="14716126" cy="2000251"/>
          </a:xfrm>
          <a:prstGeom prst="rect">
            <a:avLst/>
          </a:prstGeom>
        </p:spPr>
        <p:txBody>
          <a:bodyPr/>
          <a:lstStyle/>
          <a:p>
            <a:pPr/>
            <a:r>
              <a:t>Title Text</a:t>
            </a:r>
          </a:p>
        </p:txBody>
      </p:sp>
      <p:sp>
        <p:nvSpPr>
          <p:cNvPr id="22" name="Body Level One…"/>
          <p:cNvSpPr txBox="1"/>
          <p:nvPr>
            <p:ph type="body" sz="quarter" idx="1"/>
          </p:nvPr>
        </p:nvSpPr>
        <p:spPr>
          <a:xfrm>
            <a:off x="4833937" y="11465718"/>
            <a:ext cx="14716126" cy="1589486"/>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4833937" y="4536281"/>
            <a:ext cx="14716126" cy="4643438"/>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6494800" y="-194764"/>
            <a:ext cx="19020237" cy="12680158"/>
          </a:xfrm>
          <a:prstGeom prst="rect">
            <a:avLst/>
          </a:prstGeom>
        </p:spPr>
        <p:txBody>
          <a:bodyPr lIns="91439" tIns="45719" rIns="91439" bIns="45719" anchor="t">
            <a:noAutofit/>
          </a:bodyPr>
          <a:lstStyle/>
          <a:p>
            <a:pPr/>
          </a:p>
        </p:txBody>
      </p:sp>
      <p:sp>
        <p:nvSpPr>
          <p:cNvPr id="39" name="Title Text"/>
          <p:cNvSpPr txBox="1"/>
          <p:nvPr>
            <p:ph type="title"/>
          </p:nvPr>
        </p:nvSpPr>
        <p:spPr>
          <a:xfrm>
            <a:off x="4387453" y="892968"/>
            <a:ext cx="7500938" cy="5607845"/>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4387453" y="6643687"/>
            <a:ext cx="7500938" cy="5786438"/>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9338964" y="2857500"/>
            <a:ext cx="14466095" cy="9644063"/>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quarter" idx="1"/>
          </p:nvPr>
        </p:nvSpPr>
        <p:spPr>
          <a:xfrm>
            <a:off x="4387453" y="3643312"/>
            <a:ext cx="7500938" cy="8840392"/>
          </a:xfrm>
          <a:prstGeom prst="rect">
            <a:avLst/>
          </a:prstGeom>
        </p:spPr>
        <p:txBody>
          <a:bodyPr/>
          <a:lstStyle>
            <a:lvl1pPr marL="465364" indent="-465364">
              <a:spcBef>
                <a:spcPts val="4500"/>
              </a:spcBef>
              <a:buClrTx/>
              <a:defRPr sz="3800"/>
            </a:lvl1pPr>
            <a:lvl2pPr marL="808264" indent="-465364">
              <a:spcBef>
                <a:spcPts val="4500"/>
              </a:spcBef>
              <a:buClrTx/>
              <a:defRPr sz="3800"/>
            </a:lvl2pPr>
            <a:lvl3pPr marL="1151164" indent="-465364">
              <a:spcBef>
                <a:spcPts val="4500"/>
              </a:spcBef>
              <a:buClrTx/>
              <a:defRPr sz="3800"/>
            </a:lvl3pPr>
            <a:lvl4pPr marL="1494064" indent="-465364">
              <a:spcBef>
                <a:spcPts val="4500"/>
              </a:spcBef>
              <a:buClrTx/>
              <a:defRPr sz="3800"/>
            </a:lvl4pPr>
            <a:lvl5pPr marL="1836964" indent="-465364">
              <a:spcBef>
                <a:spcPts val="4500"/>
              </a:spcBef>
              <a:buClrTx/>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4387453" y="1785937"/>
            <a:ext cx="15609094" cy="10144126"/>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12084843" y="6983015"/>
            <a:ext cx="8277822" cy="5518548"/>
          </a:xfrm>
          <a:prstGeom prst="rect">
            <a:avLst/>
          </a:prstGeom>
        </p:spPr>
        <p:txBody>
          <a:bodyPr lIns="91439" tIns="45719" rIns="91439" bIns="45719" anchor="t">
            <a:noAutofit/>
          </a:bodyPr>
          <a:lstStyle/>
          <a:p>
            <a:pPr/>
          </a:p>
        </p:txBody>
      </p:sp>
      <p:sp>
        <p:nvSpPr>
          <p:cNvPr id="84" name="Image"/>
          <p:cNvSpPr/>
          <p:nvPr>
            <p:ph type="pic" sz="quarter" idx="22"/>
          </p:nvPr>
        </p:nvSpPr>
        <p:spPr>
          <a:xfrm>
            <a:off x="12522398" y="898922"/>
            <a:ext cx="8268892" cy="5512594"/>
          </a:xfrm>
          <a:prstGeom prst="rect">
            <a:avLst/>
          </a:prstGeom>
        </p:spPr>
        <p:txBody>
          <a:bodyPr lIns="91439" tIns="45719" rIns="91439" bIns="45719" anchor="t">
            <a:noAutofit/>
          </a:bodyPr>
          <a:lstStyle/>
          <a:p>
            <a:pPr/>
          </a:p>
        </p:txBody>
      </p:sp>
      <p:sp>
        <p:nvSpPr>
          <p:cNvPr id="85" name="Image"/>
          <p:cNvSpPr/>
          <p:nvPr>
            <p:ph type="pic" idx="23"/>
          </p:nvPr>
        </p:nvSpPr>
        <p:spPr>
          <a:xfrm>
            <a:off x="-1733848" y="-178594"/>
            <a:ext cx="19020235" cy="12680157"/>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4387453" y="357187"/>
            <a:ext cx="15609094" cy="303609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Title Text</a:t>
            </a:r>
          </a:p>
        </p:txBody>
      </p:sp>
      <p:sp>
        <p:nvSpPr>
          <p:cNvPr id="3" name="Body Level One…"/>
          <p:cNvSpPr txBox="1"/>
          <p:nvPr>
            <p:ph type="body" idx="1"/>
          </p:nvPr>
        </p:nvSpPr>
        <p:spPr>
          <a:xfrm>
            <a:off x="4387453" y="3643312"/>
            <a:ext cx="15609094" cy="88403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4103" y="13073062"/>
            <a:ext cx="466269" cy="477671"/>
          </a:xfrm>
          <a:prstGeom prst="rect">
            <a:avLst/>
          </a:prstGeom>
          <a:ln w="12700">
            <a:miter lim="400000"/>
          </a:ln>
        </p:spPr>
        <p:txBody>
          <a:bodyPr wrap="none" lIns="71437" tIns="71437" rIns="71437" bIns="71437">
            <a:spAutoFit/>
          </a:bodyPr>
          <a:lstStyle>
            <a:lvl1pPr>
              <a:defRPr b="0" sz="22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1pPr>
      <a:lvl2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2pPr>
      <a:lvl3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3pPr>
      <a:lvl4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4pPr>
      <a:lvl5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5pPr>
      <a:lvl6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6pPr>
      <a:lvl7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7pPr>
      <a:lvl8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8pPr>
      <a:lvl9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9pPr>
    </p:titleStyle>
    <p:bodyStyle>
      <a:lvl1pPr marL="611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1pPr>
      <a:lvl2pPr marL="1055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jpeg"/><Relationship Id="rId3"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 Id="rId3"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 Id="rId3"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 Id="rId3"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eg"/><Relationship Id="rId3" Type="http://schemas.openxmlformats.org/officeDocument/2006/relationships/image" Target="../media/image2.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 Id="rId3"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jpeg"/><Relationship Id="rId3"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John MacArthur p. 6."/>
          <p:cNvSpPr txBox="1"/>
          <p:nvPr>
            <p:ph type="title"/>
          </p:nvPr>
        </p:nvSpPr>
        <p:spPr>
          <a:xfrm>
            <a:off x="243427" y="357187"/>
            <a:ext cx="23897146" cy="13092783"/>
          </a:xfrm>
          <a:prstGeom prst="rect">
            <a:avLst/>
          </a:prstGeom>
        </p:spPr>
        <p:txBody>
          <a:bodyPr/>
          <a:lstStyle/>
          <a:p>
            <a:pPr/>
          </a:p>
          <a:p>
            <a:pPr/>
          </a:p>
          <a:p>
            <a:pPr/>
          </a:p>
          <a:p>
            <a:pPr/>
          </a:p>
          <a:p>
            <a:pP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r>
              <a:t>John MacArthur p. 6.</a:t>
            </a:r>
          </a:p>
        </p:txBody>
      </p:sp>
      <p:pic>
        <p:nvPicPr>
          <p:cNvPr id="120" name="mac#1.jpg" descr="mac#1.jpg"/>
          <p:cNvPicPr>
            <a:picLocks noChangeAspect="1"/>
          </p:cNvPicPr>
          <p:nvPr/>
        </p:nvPicPr>
        <p:blipFill>
          <a:blip r:embed="rId2">
            <a:extLst/>
          </a:blip>
          <a:stretch>
            <a:fillRect/>
          </a:stretch>
        </p:blipFill>
        <p:spPr>
          <a:xfrm>
            <a:off x="6936671" y="1352550"/>
            <a:ext cx="10510658" cy="7189290"/>
          </a:xfrm>
          <a:prstGeom prst="rect">
            <a:avLst/>
          </a:prstGeom>
          <a:ln w="12700">
            <a:miter lim="400000"/>
          </a:ln>
        </p:spPr>
      </p:pic>
      <p:pic>
        <p:nvPicPr>
          <p:cNvPr id="121" name="whygovernmentcan'tsaveyou.jpg" descr="whygovernmentcan'tsaveyou.jpg"/>
          <p:cNvPicPr>
            <a:picLocks noChangeAspect="1"/>
          </p:cNvPicPr>
          <p:nvPr/>
        </p:nvPicPr>
        <p:blipFill>
          <a:blip r:embed="rId3">
            <a:extLst/>
          </a:blip>
          <a:stretch>
            <a:fillRect/>
          </a:stretch>
        </p:blipFill>
        <p:spPr>
          <a:xfrm>
            <a:off x="-80963" y="100012"/>
            <a:ext cx="3463755" cy="5266805"/>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John MacArthur:  Why Government Can’t Save You P. 27…"/>
          <p:cNvSpPr txBox="1"/>
          <p:nvPr>
            <p:ph type="title"/>
          </p:nvPr>
        </p:nvSpPr>
        <p:spPr>
          <a:xfrm>
            <a:off x="243333" y="357187"/>
            <a:ext cx="23742738" cy="13001626"/>
          </a:xfrm>
          <a:prstGeom prst="rect">
            <a:avLst/>
          </a:prstGeom>
        </p:spPr>
        <p:txBody>
          <a:bodyPr/>
          <a:lstStyle/>
          <a:p>
            <a:pPr defTabSz="722947">
              <a:defRPr sz="8800">
                <a:solidFill>
                  <a:srgbClr val="FFD479"/>
                </a:solidFill>
                <a:latin typeface="Arial Narrow"/>
                <a:ea typeface="Arial Narrow"/>
                <a:cs typeface="Arial Narrow"/>
                <a:sym typeface="Arial Narrow"/>
              </a:defRPr>
            </a:pPr>
            <a:r>
              <a:t>John MacArthur: </a:t>
            </a:r>
            <a:br/>
            <a:r>
              <a:t>Why Government Can’t Save You P. 27 </a:t>
            </a:r>
          </a:p>
          <a:p>
            <a:pPr defTabSz="722947">
              <a:defRPr sz="8800">
                <a:solidFill>
                  <a:srgbClr val="FFD479"/>
                </a:solidFill>
                <a:latin typeface="Arial Narrow"/>
                <a:ea typeface="Arial Narrow"/>
                <a:cs typeface="Arial Narrow"/>
                <a:sym typeface="Arial Narrow"/>
              </a:defRPr>
            </a:pPr>
          </a:p>
          <a:p>
            <a:pPr defTabSz="722947">
              <a:defRPr sz="8800">
                <a:solidFill>
                  <a:srgbClr val="FFD479"/>
                </a:solidFill>
                <a:latin typeface="Arial Narrow"/>
                <a:ea typeface="Arial Narrow"/>
                <a:cs typeface="Arial Narrow"/>
                <a:sym typeface="Arial Narrow"/>
              </a:defRPr>
            </a:pPr>
          </a:p>
          <a:p>
            <a:pPr defTabSz="722947">
              <a:defRPr sz="8800">
                <a:latin typeface="Arial Narrow"/>
                <a:ea typeface="Arial Narrow"/>
                <a:cs typeface="Arial Narrow"/>
                <a:sym typeface="Arial Narrow"/>
              </a:defRPr>
            </a:pPr>
            <a:r>
              <a:t>In what ever form it exists, government and its authority derive directly from God and exist to benefit human society. Like marriage, government is a universal institution that is valid regardless of place, circumstance, or other considerations.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John MacArthur p. 130."/>
          <p:cNvSpPr txBox="1"/>
          <p:nvPr>
            <p:ph type="title"/>
          </p:nvPr>
        </p:nvSpPr>
        <p:spPr>
          <a:xfrm>
            <a:off x="371047" y="357187"/>
            <a:ext cx="23641906" cy="13001626"/>
          </a:xfrm>
          <a:prstGeom prst="rect">
            <a:avLst/>
          </a:prstGeom>
        </p:spPr>
        <p:txBody>
          <a:bodyPr/>
          <a:lstStyle/>
          <a:p>
            <a:pPr/>
          </a:p>
          <a:p>
            <a:pPr/>
          </a:p>
          <a:p>
            <a:pPr/>
          </a:p>
          <a:p>
            <a:pPr/>
          </a:p>
          <a:p>
            <a:pPr>
              <a:defRPr sz="7500"/>
            </a:pPr>
            <a:r>
              <a:t>John MacArthur p. 130.</a:t>
            </a:r>
          </a:p>
        </p:txBody>
      </p:sp>
      <p:pic>
        <p:nvPicPr>
          <p:cNvPr id="155" name="Mac#10.jpg" descr="Mac#10.jpg"/>
          <p:cNvPicPr>
            <a:picLocks noChangeAspect="1"/>
          </p:cNvPicPr>
          <p:nvPr/>
        </p:nvPicPr>
        <p:blipFill>
          <a:blip r:embed="rId2">
            <a:extLst/>
          </a:blip>
          <a:stretch>
            <a:fillRect/>
          </a:stretch>
        </p:blipFill>
        <p:spPr>
          <a:xfrm>
            <a:off x="3962313" y="3326064"/>
            <a:ext cx="16066828" cy="4828672"/>
          </a:xfrm>
          <a:prstGeom prst="rect">
            <a:avLst/>
          </a:prstGeom>
          <a:ln w="12700">
            <a:miter lim="400000"/>
          </a:ln>
        </p:spPr>
      </p:pic>
      <p:pic>
        <p:nvPicPr>
          <p:cNvPr id="156" name="whygovernmentcan'tsaveyou.jpg" descr="whygovernmentcan'tsaveyou.jpg"/>
          <p:cNvPicPr>
            <a:picLocks noChangeAspect="1"/>
          </p:cNvPicPr>
          <p:nvPr/>
        </p:nvPicPr>
        <p:blipFill>
          <a:blip r:embed="rId3">
            <a:extLst/>
          </a:blip>
          <a:stretch>
            <a:fillRect/>
          </a:stretch>
        </p:blipFill>
        <p:spPr>
          <a:xfrm>
            <a:off x="22225" y="-34925"/>
            <a:ext cx="3333538" cy="5068804"/>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Double-click to edit"/>
          <p:cNvSpPr txBox="1"/>
          <p:nvPr>
            <p:ph type="title"/>
          </p:nvPr>
        </p:nvSpPr>
        <p:spPr>
          <a:xfrm>
            <a:off x="100645" y="357187"/>
            <a:ext cx="24057416" cy="13093434"/>
          </a:xfrm>
          <a:prstGeom prst="rect">
            <a:avLst/>
          </a:prstGeom>
        </p:spPr>
        <p:txBody>
          <a:bodyPr/>
          <a:lstStyle/>
          <a:p>
            <a:pPr/>
          </a:p>
          <a:p>
            <a:pPr/>
          </a:p>
          <a:p>
            <a:pPr/>
          </a:p>
          <a:p>
            <a:pPr/>
          </a:p>
          <a:p>
            <a:pPr/>
          </a:p>
          <a:p>
            <a:pPr/>
          </a:p>
        </p:txBody>
      </p:sp>
      <p:pic>
        <p:nvPicPr>
          <p:cNvPr id="159" name="Livingout#1.jpg" descr="Livingout#1.jpg"/>
          <p:cNvPicPr>
            <a:picLocks noChangeAspect="1"/>
          </p:cNvPicPr>
          <p:nvPr/>
        </p:nvPicPr>
        <p:blipFill>
          <a:blip r:embed="rId2">
            <a:extLst/>
          </a:blip>
          <a:stretch>
            <a:fillRect/>
          </a:stretch>
        </p:blipFill>
        <p:spPr>
          <a:xfrm>
            <a:off x="8386157" y="688174"/>
            <a:ext cx="7611685" cy="10863277"/>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Sponsored with Mark Dever’s Church"/>
          <p:cNvSpPr txBox="1"/>
          <p:nvPr>
            <p:ph type="title"/>
          </p:nvPr>
        </p:nvSpPr>
        <p:spPr>
          <a:xfrm>
            <a:off x="320073" y="357187"/>
            <a:ext cx="23743854" cy="13101899"/>
          </a:xfrm>
          <a:prstGeom prst="rect">
            <a:avLst/>
          </a:prstGeom>
        </p:spPr>
        <p:txBody>
          <a:bodyPr/>
          <a:lstStyle/>
          <a:p>
            <a:pPr/>
          </a:p>
          <a:p>
            <a:pPr/>
          </a:p>
          <a:p>
            <a:pPr/>
          </a:p>
          <a:p>
            <a:pPr/>
          </a:p>
          <a:p>
            <a:pPr/>
          </a:p>
          <a:p>
            <a:pPr/>
          </a:p>
          <a:p>
            <a:pPr>
              <a:defRPr sz="7500">
                <a:latin typeface="Arial Narrow"/>
                <a:ea typeface="Arial Narrow"/>
                <a:cs typeface="Arial Narrow"/>
                <a:sym typeface="Arial Narrow"/>
              </a:defRPr>
            </a:pPr>
            <a:r>
              <a:t>Sponsored with Mark Dever’s Church</a:t>
            </a:r>
          </a:p>
        </p:txBody>
      </p:sp>
      <p:pic>
        <p:nvPicPr>
          <p:cNvPr id="162" name="living out audit comes to Devers church.jpg" descr="living out audit comes to Devers church.jpg"/>
          <p:cNvPicPr>
            <a:picLocks noChangeAspect="1"/>
          </p:cNvPicPr>
          <p:nvPr/>
        </p:nvPicPr>
        <p:blipFill>
          <a:blip r:embed="rId2">
            <a:extLst/>
          </a:blip>
          <a:stretch>
            <a:fillRect/>
          </a:stretch>
        </p:blipFill>
        <p:spPr>
          <a:xfrm>
            <a:off x="5659437" y="2484437"/>
            <a:ext cx="13704119" cy="6852060"/>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Living Out Survey Promoted by  Mark Dever’s Church &amp; Tim Keller"/>
          <p:cNvSpPr txBox="1"/>
          <p:nvPr>
            <p:ph type="title"/>
          </p:nvPr>
        </p:nvSpPr>
        <p:spPr>
          <a:xfrm>
            <a:off x="256821" y="357187"/>
            <a:ext cx="23870358" cy="13229705"/>
          </a:xfrm>
          <a:prstGeom prst="rect">
            <a:avLst/>
          </a:prstGeom>
        </p:spPr>
        <p:txBody>
          <a:bodyPr/>
          <a:lstStyle/>
          <a:p>
            <a:pPr/>
          </a:p>
          <a:p>
            <a:pPr/>
          </a:p>
          <a:p>
            <a:pPr/>
          </a:p>
          <a:p>
            <a:pPr/>
          </a:p>
          <a:p>
            <a:pPr>
              <a:defRPr sz="7500">
                <a:latin typeface="Arial Narrow"/>
                <a:ea typeface="Arial Narrow"/>
                <a:cs typeface="Arial Narrow"/>
                <a:sym typeface="Arial Narrow"/>
              </a:defRPr>
            </a:pPr>
            <a:r>
              <a:t>Living Out Survey Promoted by </a:t>
            </a:r>
            <a:br/>
            <a:r>
              <a:t>Mark Dever’s Church &amp; Tim Keller</a:t>
            </a:r>
          </a:p>
        </p:txBody>
      </p:sp>
      <p:pic>
        <p:nvPicPr>
          <p:cNvPr id="165" name="LivingoutSURVEYNINE.jpg" descr="LivingoutSURVEYNINE.jpg"/>
          <p:cNvPicPr>
            <a:picLocks noChangeAspect="1"/>
          </p:cNvPicPr>
          <p:nvPr/>
        </p:nvPicPr>
        <p:blipFill>
          <a:blip r:embed="rId2">
            <a:extLst/>
          </a:blip>
          <a:stretch>
            <a:fillRect/>
          </a:stretch>
        </p:blipFill>
        <p:spPr>
          <a:xfrm>
            <a:off x="3544887" y="5300662"/>
            <a:ext cx="16832733" cy="1958615"/>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Double-click to edit"/>
          <p:cNvSpPr txBox="1"/>
          <p:nvPr>
            <p:ph type="title"/>
          </p:nvPr>
        </p:nvSpPr>
        <p:spPr>
          <a:xfrm>
            <a:off x="181849" y="357187"/>
            <a:ext cx="23925796" cy="13308956"/>
          </a:xfrm>
          <a:prstGeom prst="rect">
            <a:avLst/>
          </a:prstGeom>
        </p:spPr>
        <p:txBody>
          <a:bodyPr/>
          <a:lstStyle/>
          <a:p>
            <a:pPr/>
          </a:p>
        </p:txBody>
      </p:sp>
      <p:pic>
        <p:nvPicPr>
          <p:cNvPr id="168" name="Samallberry#2.jpg" descr="Samallberry#2.jpg"/>
          <p:cNvPicPr>
            <a:picLocks noChangeAspect="1"/>
          </p:cNvPicPr>
          <p:nvPr/>
        </p:nvPicPr>
        <p:blipFill>
          <a:blip r:embed="rId2">
            <a:extLst/>
          </a:blip>
          <a:stretch>
            <a:fillRect/>
          </a:stretch>
        </p:blipFill>
        <p:spPr>
          <a:xfrm>
            <a:off x="2237792" y="2762249"/>
            <a:ext cx="19908416" cy="7266416"/>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Double-click to edit"/>
          <p:cNvSpPr txBox="1"/>
          <p:nvPr>
            <p:ph type="title"/>
          </p:nvPr>
        </p:nvSpPr>
        <p:spPr>
          <a:xfrm>
            <a:off x="492993" y="357187"/>
            <a:ext cx="23547028" cy="13231658"/>
          </a:xfrm>
          <a:prstGeom prst="rect">
            <a:avLst/>
          </a:prstGeom>
        </p:spPr>
        <p:txBody>
          <a:bodyPr/>
          <a:lstStyle/>
          <a:p>
            <a:pPr defTabSz="681870">
              <a:defRPr sz="9296"/>
            </a:pPr>
          </a:p>
          <a:p>
            <a:pPr defTabSz="681870">
              <a:defRPr sz="9296"/>
            </a:pPr>
          </a:p>
          <a:p>
            <a:pPr defTabSz="681870">
              <a:defRPr sz="9296"/>
            </a:pPr>
          </a:p>
          <a:p>
            <a:pPr defTabSz="681870">
              <a:defRPr sz="9296"/>
            </a:pPr>
          </a:p>
          <a:p>
            <a:pPr defTabSz="681870">
              <a:defRPr sz="9296"/>
            </a:pPr>
          </a:p>
          <a:p>
            <a:pPr defTabSz="681870">
              <a:defRPr sz="9296"/>
            </a:pPr>
          </a:p>
          <a:p>
            <a:pPr defTabSz="681870">
              <a:defRPr sz="9296"/>
            </a:pPr>
          </a:p>
          <a:p>
            <a:pPr defTabSz="681870">
              <a:defRPr sz="9296"/>
            </a:pPr>
          </a:p>
        </p:txBody>
      </p:sp>
      <p:pic>
        <p:nvPicPr>
          <p:cNvPr id="171" name="Samallberry#3.jpg" descr="Samallberry#3.jpg"/>
          <p:cNvPicPr>
            <a:picLocks noChangeAspect="1"/>
          </p:cNvPicPr>
          <p:nvPr/>
        </p:nvPicPr>
        <p:blipFill>
          <a:blip r:embed="rId2">
            <a:extLst/>
          </a:blip>
          <a:stretch>
            <a:fillRect/>
          </a:stretch>
        </p:blipFill>
        <p:spPr>
          <a:xfrm>
            <a:off x="885306" y="3412131"/>
            <a:ext cx="22762402" cy="4656538"/>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Double-click to edit"/>
          <p:cNvSpPr txBox="1"/>
          <p:nvPr>
            <p:ph type="title"/>
          </p:nvPr>
        </p:nvSpPr>
        <p:spPr>
          <a:xfrm>
            <a:off x="380534" y="357187"/>
            <a:ext cx="23622932" cy="13135943"/>
          </a:xfrm>
          <a:prstGeom prst="rect">
            <a:avLst/>
          </a:prstGeom>
        </p:spPr>
        <p:txBody>
          <a:bodyPr/>
          <a:lstStyle/>
          <a:p>
            <a:pPr/>
          </a:p>
          <a:p>
            <a:pPr/>
          </a:p>
          <a:p>
            <a:pPr/>
          </a:p>
          <a:p>
            <a:pPr/>
          </a:p>
          <a:p>
            <a:pPr/>
          </a:p>
          <a:p>
            <a:pPr/>
          </a:p>
        </p:txBody>
      </p:sp>
      <p:pic>
        <p:nvPicPr>
          <p:cNvPr id="174" name="samallberry#4.jpg" descr="samallberry#4.jpg"/>
          <p:cNvPicPr>
            <a:picLocks noChangeAspect="1"/>
          </p:cNvPicPr>
          <p:nvPr/>
        </p:nvPicPr>
        <p:blipFill>
          <a:blip r:embed="rId2">
            <a:extLst/>
          </a:blip>
          <a:stretch>
            <a:fillRect/>
          </a:stretch>
        </p:blipFill>
        <p:spPr>
          <a:xfrm>
            <a:off x="278014" y="5138737"/>
            <a:ext cx="23827972" cy="2743176"/>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John MacArthur p. 7"/>
          <p:cNvSpPr txBox="1"/>
          <p:nvPr>
            <p:ph type="title"/>
          </p:nvPr>
        </p:nvSpPr>
        <p:spPr>
          <a:xfrm>
            <a:off x="264448" y="357187"/>
            <a:ext cx="23855104" cy="13001626"/>
          </a:xfrm>
          <a:prstGeom prst="rect">
            <a:avLst/>
          </a:prstGeom>
        </p:spPr>
        <p:txBody>
          <a:bodyPr/>
          <a:lstStyle/>
          <a:p>
            <a:pPr/>
          </a:p>
          <a:p>
            <a:pPr/>
          </a:p>
          <a:p>
            <a:pPr/>
          </a:p>
          <a:p>
            <a:pPr/>
          </a:p>
          <a:p>
            <a:pPr/>
          </a:p>
          <a:p>
            <a:pPr/>
          </a:p>
          <a:p>
            <a:pPr>
              <a:defRPr sz="7500">
                <a:latin typeface="Arial Narrow"/>
                <a:ea typeface="Arial Narrow"/>
                <a:cs typeface="Arial Narrow"/>
                <a:sym typeface="Arial Narrow"/>
              </a:defRPr>
            </a:pPr>
            <a:r>
              <a:t>John MacArthur p. 7</a:t>
            </a:r>
          </a:p>
        </p:txBody>
      </p:sp>
      <p:pic>
        <p:nvPicPr>
          <p:cNvPr id="124" name="mac#2.jpg" descr="mac#2.jpg"/>
          <p:cNvPicPr>
            <a:picLocks noChangeAspect="1"/>
          </p:cNvPicPr>
          <p:nvPr/>
        </p:nvPicPr>
        <p:blipFill>
          <a:blip r:embed="rId2">
            <a:extLst/>
          </a:blip>
          <a:stretch>
            <a:fillRect/>
          </a:stretch>
        </p:blipFill>
        <p:spPr>
          <a:xfrm>
            <a:off x="5160319" y="4928610"/>
            <a:ext cx="14907418" cy="1623581"/>
          </a:xfrm>
          <a:prstGeom prst="rect">
            <a:avLst/>
          </a:prstGeom>
          <a:ln w="12700">
            <a:miter lim="400000"/>
          </a:ln>
        </p:spPr>
      </p:pic>
      <p:pic>
        <p:nvPicPr>
          <p:cNvPr id="125" name="whygovernmentcan'tsaveyou.jpg" descr="whygovernmentcan'tsaveyou.jpg"/>
          <p:cNvPicPr>
            <a:picLocks noChangeAspect="1"/>
          </p:cNvPicPr>
          <p:nvPr/>
        </p:nvPicPr>
        <p:blipFill>
          <a:blip r:embed="rId3">
            <a:extLst/>
          </a:blip>
          <a:stretch>
            <a:fillRect/>
          </a:stretch>
        </p:blipFill>
        <p:spPr>
          <a:xfrm>
            <a:off x="-49213" y="36512"/>
            <a:ext cx="3339570" cy="5077976"/>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John MacAthur p. 12"/>
          <p:cNvSpPr txBox="1"/>
          <p:nvPr>
            <p:ph type="ctrTitle"/>
          </p:nvPr>
        </p:nvSpPr>
        <p:spPr>
          <a:xfrm>
            <a:off x="156362" y="189941"/>
            <a:ext cx="24071276" cy="13336118"/>
          </a:xfrm>
          <a:prstGeom prst="rect">
            <a:avLst/>
          </a:prstGeom>
        </p:spPr>
        <p:txBody>
          <a:bodyPr/>
          <a:lstStyle>
            <a:lvl1pPr>
              <a:defRPr sz="7500">
                <a:latin typeface="Arial Narrow"/>
                <a:ea typeface="Arial Narrow"/>
                <a:cs typeface="Arial Narrow"/>
                <a:sym typeface="Arial Narrow"/>
              </a:defRPr>
            </a:lvl1pPr>
          </a:lstStyle>
          <a:p>
            <a:pPr/>
            <a:r>
              <a:t>John MacAthur p. 12 </a:t>
            </a:r>
          </a:p>
        </p:txBody>
      </p:sp>
      <p:pic>
        <p:nvPicPr>
          <p:cNvPr id="128" name="mac#4.jpg" descr="mac#4.jpg"/>
          <p:cNvPicPr>
            <a:picLocks noChangeAspect="1"/>
          </p:cNvPicPr>
          <p:nvPr/>
        </p:nvPicPr>
        <p:blipFill>
          <a:blip r:embed="rId2">
            <a:extLst/>
          </a:blip>
          <a:stretch>
            <a:fillRect/>
          </a:stretch>
        </p:blipFill>
        <p:spPr>
          <a:xfrm>
            <a:off x="5800725" y="4984750"/>
            <a:ext cx="13907673" cy="2177611"/>
          </a:xfrm>
          <a:prstGeom prst="rect">
            <a:avLst/>
          </a:prstGeom>
          <a:ln w="12700">
            <a:miter lim="400000"/>
          </a:ln>
        </p:spPr>
      </p:pic>
      <p:pic>
        <p:nvPicPr>
          <p:cNvPr id="129" name="whygovernmentcan'tsaveyou.jpg" descr="whygovernmentcan'tsaveyou.jpg"/>
          <p:cNvPicPr>
            <a:picLocks noChangeAspect="1"/>
          </p:cNvPicPr>
          <p:nvPr/>
        </p:nvPicPr>
        <p:blipFill>
          <a:blip r:embed="rId3">
            <a:extLst/>
          </a:blip>
          <a:stretch>
            <a:fillRect/>
          </a:stretch>
        </p:blipFill>
        <p:spPr>
          <a:xfrm>
            <a:off x="-1588" y="60325"/>
            <a:ext cx="3777307" cy="5743575"/>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John MacArthur p. 5"/>
          <p:cNvSpPr txBox="1"/>
          <p:nvPr>
            <p:ph type="title"/>
          </p:nvPr>
        </p:nvSpPr>
        <p:spPr>
          <a:xfrm>
            <a:off x="259426" y="298214"/>
            <a:ext cx="23865148" cy="13119572"/>
          </a:xfrm>
          <a:prstGeom prst="rect">
            <a:avLst/>
          </a:prstGeom>
        </p:spPr>
        <p:txBody>
          <a:bodyPr/>
          <a:lstStyle/>
          <a:p>
            <a:pPr/>
          </a:p>
          <a:p>
            <a:pPr/>
          </a:p>
          <a:p>
            <a:pPr/>
          </a:p>
          <a:p>
            <a:pPr/>
          </a:p>
          <a:p>
            <a:pP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r>
              <a:t>John MacArthur p. 5</a:t>
            </a:r>
          </a:p>
        </p:txBody>
      </p:sp>
      <p:pic>
        <p:nvPicPr>
          <p:cNvPr id="132" name="mac#6.jpg" descr="mac#6.jpg"/>
          <p:cNvPicPr>
            <a:picLocks noChangeAspect="1"/>
          </p:cNvPicPr>
          <p:nvPr/>
        </p:nvPicPr>
        <p:blipFill>
          <a:blip r:embed="rId2">
            <a:extLst/>
          </a:blip>
          <a:stretch>
            <a:fillRect/>
          </a:stretch>
        </p:blipFill>
        <p:spPr>
          <a:xfrm>
            <a:off x="6618159" y="1744695"/>
            <a:ext cx="11147682" cy="7991410"/>
          </a:xfrm>
          <a:prstGeom prst="rect">
            <a:avLst/>
          </a:prstGeom>
          <a:ln w="12700">
            <a:miter lim="400000"/>
          </a:ln>
        </p:spPr>
      </p:pic>
      <p:pic>
        <p:nvPicPr>
          <p:cNvPr id="133" name="whygovernmentcan'tsaveyou.jpg" descr="whygovernmentcan'tsaveyou.jpg"/>
          <p:cNvPicPr>
            <a:picLocks noChangeAspect="1"/>
          </p:cNvPicPr>
          <p:nvPr/>
        </p:nvPicPr>
        <p:blipFill>
          <a:blip r:embed="rId3">
            <a:extLst/>
          </a:blip>
          <a:stretch>
            <a:fillRect/>
          </a:stretch>
        </p:blipFill>
        <p:spPr>
          <a:xfrm>
            <a:off x="-144463" y="84137"/>
            <a:ext cx="3572606" cy="543231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John MacArthur p. 7"/>
          <p:cNvSpPr txBox="1"/>
          <p:nvPr>
            <p:ph type="title"/>
          </p:nvPr>
        </p:nvSpPr>
        <p:spPr>
          <a:xfrm>
            <a:off x="192267" y="357187"/>
            <a:ext cx="23999466" cy="13224961"/>
          </a:xfrm>
          <a:prstGeom prst="rect">
            <a:avLst/>
          </a:prstGeom>
        </p:spPr>
        <p:txBody>
          <a:bodyPr/>
          <a:lstStyle/>
          <a:p>
            <a:pPr/>
          </a:p>
          <a:p>
            <a:pPr/>
          </a:p>
          <a:p>
            <a:pPr/>
          </a:p>
          <a:p>
            <a:pPr/>
          </a:p>
          <a:p>
            <a:pPr/>
          </a:p>
          <a:p>
            <a:pPr/>
          </a:p>
          <a:p>
            <a:pPr>
              <a:defRPr sz="7500">
                <a:latin typeface="Arial Narrow"/>
                <a:ea typeface="Arial Narrow"/>
                <a:cs typeface="Arial Narrow"/>
                <a:sym typeface="Arial Narrow"/>
              </a:defRPr>
            </a:pPr>
            <a:r>
              <a:t>John MacArthur p. 7</a:t>
            </a:r>
          </a:p>
        </p:txBody>
      </p:sp>
      <p:pic>
        <p:nvPicPr>
          <p:cNvPr id="136" name="mac#3.jpg" descr="mac#3.jpg"/>
          <p:cNvPicPr>
            <a:picLocks noChangeAspect="1"/>
          </p:cNvPicPr>
          <p:nvPr/>
        </p:nvPicPr>
        <p:blipFill>
          <a:blip r:embed="rId2">
            <a:extLst/>
          </a:blip>
          <a:stretch>
            <a:fillRect/>
          </a:stretch>
        </p:blipFill>
        <p:spPr>
          <a:xfrm>
            <a:off x="6621462" y="1893887"/>
            <a:ext cx="11910786" cy="7014653"/>
          </a:xfrm>
          <a:prstGeom prst="rect">
            <a:avLst/>
          </a:prstGeom>
          <a:ln w="12700">
            <a:miter lim="400000"/>
          </a:ln>
        </p:spPr>
      </p:pic>
      <p:pic>
        <p:nvPicPr>
          <p:cNvPr id="137" name="whygovernmentcan'tsaveyou.jpg" descr="whygovernmentcan'tsaveyou.jpg"/>
          <p:cNvPicPr>
            <a:picLocks noChangeAspect="1"/>
          </p:cNvPicPr>
          <p:nvPr/>
        </p:nvPicPr>
        <p:blipFill>
          <a:blip r:embed="rId3">
            <a:extLst/>
          </a:blip>
          <a:stretch>
            <a:fillRect/>
          </a:stretch>
        </p:blipFill>
        <p:spPr>
          <a:xfrm>
            <a:off x="14287" y="28575"/>
            <a:ext cx="3414545" cy="5191979"/>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John MacArthur p. 21."/>
          <p:cNvSpPr txBox="1"/>
          <p:nvPr>
            <p:ph type="title"/>
          </p:nvPr>
        </p:nvSpPr>
        <p:spPr>
          <a:xfrm>
            <a:off x="307051" y="357187"/>
            <a:ext cx="23769898" cy="13098271"/>
          </a:xfrm>
          <a:prstGeom prst="rect">
            <a:avLst/>
          </a:prstGeom>
        </p:spPr>
        <p:txBody>
          <a:bodyPr/>
          <a:lstStyle/>
          <a:p>
            <a:pPr/>
          </a:p>
          <a:p>
            <a:pPr/>
          </a:p>
          <a:p>
            <a:pPr/>
          </a:p>
          <a:p>
            <a:pPr/>
          </a:p>
          <a:p>
            <a:pPr/>
          </a:p>
          <a:p>
            <a:pPr>
              <a:defRPr sz="7500">
                <a:latin typeface="Arial Narrow"/>
                <a:ea typeface="Arial Narrow"/>
                <a:cs typeface="Arial Narrow"/>
                <a:sym typeface="Arial Narrow"/>
              </a:defRPr>
            </a:pPr>
            <a:r>
              <a:t>John MacArthur p. 21. </a:t>
            </a:r>
          </a:p>
        </p:txBody>
      </p:sp>
      <p:pic>
        <p:nvPicPr>
          <p:cNvPr id="140" name="mac#7.jpg" descr="mac#7.jpg"/>
          <p:cNvPicPr>
            <a:picLocks noChangeAspect="1"/>
          </p:cNvPicPr>
          <p:nvPr/>
        </p:nvPicPr>
        <p:blipFill>
          <a:blip r:embed="rId2">
            <a:extLst/>
          </a:blip>
          <a:stretch>
            <a:fillRect/>
          </a:stretch>
        </p:blipFill>
        <p:spPr>
          <a:xfrm>
            <a:off x="5705475" y="3988278"/>
            <a:ext cx="14065027" cy="3999845"/>
          </a:xfrm>
          <a:prstGeom prst="rect">
            <a:avLst/>
          </a:prstGeom>
          <a:ln w="12700">
            <a:miter lim="400000"/>
          </a:ln>
        </p:spPr>
      </p:pic>
      <p:pic>
        <p:nvPicPr>
          <p:cNvPr id="141" name="whygovernmentcan'tsaveyou.jpg" descr="whygovernmentcan'tsaveyou.jpg"/>
          <p:cNvPicPr>
            <a:picLocks noChangeAspect="1"/>
          </p:cNvPicPr>
          <p:nvPr/>
        </p:nvPicPr>
        <p:blipFill>
          <a:blip r:embed="rId3">
            <a:extLst/>
          </a:blip>
          <a:stretch>
            <a:fillRect/>
          </a:stretch>
        </p:blipFill>
        <p:spPr>
          <a:xfrm>
            <a:off x="-9525" y="28575"/>
            <a:ext cx="3412199" cy="5188412"/>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John MacArthur p. 21"/>
          <p:cNvSpPr txBox="1"/>
          <p:nvPr>
            <p:ph type="title"/>
          </p:nvPr>
        </p:nvSpPr>
        <p:spPr>
          <a:xfrm>
            <a:off x="163896" y="357187"/>
            <a:ext cx="23868033" cy="13170825"/>
          </a:xfrm>
          <a:prstGeom prst="rect">
            <a:avLst/>
          </a:prstGeom>
        </p:spPr>
        <p:txBody>
          <a:bodyPr/>
          <a:lstStyle/>
          <a:p>
            <a:pPr/>
          </a:p>
          <a:p>
            <a:pPr/>
          </a:p>
          <a:p>
            <a:pPr/>
          </a:p>
          <a:p>
            <a:pPr/>
          </a:p>
          <a:p>
            <a:pPr/>
          </a:p>
          <a:p>
            <a:pPr>
              <a:defRPr sz="7500"/>
            </a:pPr>
            <a:r>
              <a:t>John MacArthur p. 21</a:t>
            </a:r>
          </a:p>
        </p:txBody>
      </p:sp>
      <p:pic>
        <p:nvPicPr>
          <p:cNvPr id="144" name="mac#8.jpg" descr="mac#8.jpg"/>
          <p:cNvPicPr>
            <a:picLocks noChangeAspect="1"/>
          </p:cNvPicPr>
          <p:nvPr/>
        </p:nvPicPr>
        <p:blipFill>
          <a:blip r:embed="rId2">
            <a:extLst/>
          </a:blip>
          <a:stretch>
            <a:fillRect/>
          </a:stretch>
        </p:blipFill>
        <p:spPr>
          <a:xfrm>
            <a:off x="6777839" y="2072072"/>
            <a:ext cx="10828322" cy="7336656"/>
          </a:xfrm>
          <a:prstGeom prst="rect">
            <a:avLst/>
          </a:prstGeom>
          <a:ln w="12700">
            <a:miter lim="400000"/>
          </a:ln>
        </p:spPr>
      </p:pic>
      <p:pic>
        <p:nvPicPr>
          <p:cNvPr id="145" name="whygovernmentcan'tsaveyou.jpg" descr="whygovernmentcan'tsaveyou.jpg"/>
          <p:cNvPicPr>
            <a:picLocks noChangeAspect="1"/>
          </p:cNvPicPr>
          <p:nvPr/>
        </p:nvPicPr>
        <p:blipFill>
          <a:blip r:embed="rId3">
            <a:extLst/>
          </a:blip>
          <a:stretch>
            <a:fillRect/>
          </a:stretch>
        </p:blipFill>
        <p:spPr>
          <a:xfrm>
            <a:off x="-33338" y="28575"/>
            <a:ext cx="3549030" cy="539647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John MacArthur p. 22"/>
          <p:cNvSpPr txBox="1"/>
          <p:nvPr>
            <p:ph type="title"/>
          </p:nvPr>
        </p:nvSpPr>
        <p:spPr>
          <a:xfrm>
            <a:off x="248542" y="357187"/>
            <a:ext cx="23886916" cy="13001626"/>
          </a:xfrm>
          <a:prstGeom prst="rect">
            <a:avLst/>
          </a:prstGeom>
        </p:spPr>
        <p:txBody>
          <a:bodyPr/>
          <a:lstStyle/>
          <a:p>
            <a:pPr/>
          </a:p>
          <a:p>
            <a:pPr/>
          </a:p>
          <a:p>
            <a:pPr/>
          </a:p>
          <a:p>
            <a:pPr/>
          </a:p>
          <a:p>
            <a:pPr/>
          </a:p>
          <a:p>
            <a:pPr>
              <a:defRPr sz="7500">
                <a:latin typeface="Arial Narrow"/>
                <a:ea typeface="Arial Narrow"/>
                <a:cs typeface="Arial Narrow"/>
                <a:sym typeface="Arial Narrow"/>
              </a:defRPr>
            </a:pPr>
            <a:r>
              <a:t>John MacArthur p. 22</a:t>
            </a:r>
          </a:p>
        </p:txBody>
      </p:sp>
      <p:pic>
        <p:nvPicPr>
          <p:cNvPr id="148" name="mac#9.jpg" descr="mac#9.jpg"/>
          <p:cNvPicPr>
            <a:picLocks noChangeAspect="1"/>
          </p:cNvPicPr>
          <p:nvPr/>
        </p:nvPicPr>
        <p:blipFill>
          <a:blip r:embed="rId2">
            <a:extLst/>
          </a:blip>
          <a:stretch>
            <a:fillRect/>
          </a:stretch>
        </p:blipFill>
        <p:spPr>
          <a:xfrm>
            <a:off x="5327650" y="3095625"/>
            <a:ext cx="14121459" cy="4002682"/>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John MacArthur:  Why Government Can’t Save You P. 27…"/>
          <p:cNvSpPr txBox="1"/>
          <p:nvPr>
            <p:ph type="title"/>
          </p:nvPr>
        </p:nvSpPr>
        <p:spPr>
          <a:xfrm>
            <a:off x="252728" y="357187"/>
            <a:ext cx="23878544" cy="13001626"/>
          </a:xfrm>
          <a:prstGeom prst="rect">
            <a:avLst/>
          </a:prstGeom>
        </p:spPr>
        <p:txBody>
          <a:bodyPr/>
          <a:lstStyle/>
          <a:p>
            <a:pPr defTabSz="796885">
              <a:defRPr sz="9700">
                <a:solidFill>
                  <a:srgbClr val="FFD479"/>
                </a:solidFill>
                <a:latin typeface="Arial Narrow"/>
                <a:ea typeface="Arial Narrow"/>
                <a:cs typeface="Arial Narrow"/>
                <a:sym typeface="Arial Narrow"/>
              </a:defRPr>
            </a:pPr>
            <a:r>
              <a:t>John MacArthur: </a:t>
            </a:r>
            <a:br/>
            <a:r>
              <a:t>Why Government Can’t Save You P. 27 </a:t>
            </a:r>
          </a:p>
          <a:p>
            <a:pPr defTabSz="796885">
              <a:defRPr sz="9700">
                <a:solidFill>
                  <a:srgbClr val="FFD479"/>
                </a:solidFill>
                <a:latin typeface="Arial Narrow"/>
                <a:ea typeface="Arial Narrow"/>
                <a:cs typeface="Arial Narrow"/>
                <a:sym typeface="Arial Narrow"/>
              </a:defRPr>
            </a:pPr>
          </a:p>
          <a:p>
            <a:pPr defTabSz="796885">
              <a:defRPr sz="9700">
                <a:latin typeface="Arial Narrow"/>
                <a:ea typeface="Arial Narrow"/>
                <a:cs typeface="Arial Narrow"/>
                <a:sym typeface="Arial Narrow"/>
              </a:defRPr>
            </a:pPr>
            <a:r>
              <a:rPr>
                <a:solidFill>
                  <a:srgbClr val="FFD479"/>
                </a:solidFill>
              </a:rPr>
              <a:t>Regardless</a:t>
            </a:r>
            <a:r>
              <a:t> of the numerous immoral, unjust, and ungodly failures of secular government, believers are to pray and seek to influence the world for Christ by godly, selfless, and peaceful living under that authority, not by protests against the government </a:t>
            </a:r>
            <a:r>
              <a:rPr>
                <a:solidFill>
                  <a:srgbClr val="FFD479"/>
                </a:solidFill>
              </a:rPr>
              <a:t>or by acts of civil disobedience.</a:t>
            </a:r>
            <a:r>
              <a: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