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idx="1" hasCustomPrompt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lose-up of wild plants growing between rocks"/>
          <p:cNvSpPr/>
          <p:nvPr>
            <p:ph type="pic" sz="quarter" idx="21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Large rock formation under dark clouds with a dirt road in the foreground"/>
          <p:cNvSpPr/>
          <p:nvPr>
            <p:ph type="pic" idx="22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Close-up of a wild plant growing between lava rocks"/>
          <p:cNvSpPr/>
          <p:nvPr>
            <p:ph type="pic" sz="quarter" idx="23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aterfall surrounded by a green rocky landscape"/>
          <p:cNvSpPr/>
          <p:nvPr>
            <p:ph type="pic" idx="21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een, hilly landscape"/>
          <p:cNvSpPr/>
          <p:nvPr>
            <p:ph type="pic" idx="21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Moss-covered rocks"/>
          <p:cNvSpPr/>
          <p:nvPr>
            <p:ph type="pic" sz="half" idx="21"/>
          </p:nvPr>
        </p:nvSpPr>
        <p:spPr>
          <a:xfrm>
            <a:off x="12052303" y="1270000"/>
            <a:ext cx="11188406" cy="11209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Large rock formation under dark clouds with a dirt road in the foreground"/>
          <p:cNvSpPr/>
          <p:nvPr>
            <p:ph type="pic" idx="22"/>
          </p:nvPr>
        </p:nvSpPr>
        <p:spPr>
          <a:xfrm>
            <a:off x="6380200" y="1263848"/>
            <a:ext cx="22529801" cy="111934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John Stormer: None Dare Call it Treason:  25 Years Later, 1992 Edition…"/>
          <p:cNvSpPr txBox="1"/>
          <p:nvPr>
            <p:ph type="subTitle" idx="1"/>
          </p:nvPr>
        </p:nvSpPr>
        <p:spPr>
          <a:xfrm>
            <a:off x="395191" y="523536"/>
            <a:ext cx="23593618" cy="12851835"/>
          </a:xfrm>
          <a:prstGeom prst="rect">
            <a:avLst/>
          </a:prstGeom>
        </p:spPr>
        <p:txBody>
          <a:bodyPr/>
          <a:lstStyle/>
          <a:p>
            <a:pPr algn="ctr">
              <a:defRPr b="0"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0"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0" sz="6000">
                <a:latin typeface="Arial"/>
                <a:ea typeface="Arial"/>
                <a:cs typeface="Arial"/>
                <a:sym typeface="Arial"/>
              </a:defRPr>
            </a:pPr>
            <a:r>
              <a:t>John Stormer: None Dare Call it Treason: </a:t>
            </a:r>
            <a:br/>
            <a:r>
              <a:t>25 Years Later, 1992 Edition </a:t>
            </a:r>
          </a:p>
          <a:p>
            <a:pPr algn="ctr">
              <a:defRPr b="0" sz="6000"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0" sz="6000"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0" sz="6000">
                <a:latin typeface="Arial"/>
                <a:ea typeface="Arial"/>
                <a:cs typeface="Arial"/>
                <a:sym typeface="Arial"/>
              </a:defRPr>
            </a:pPr>
            <a:r>
              <a:t>The Congressional committees which once investigated Communist activity were abolished in the mid-1970’s. Since then, the FBI has been forbidden to investigate domestic communists or keep them under surveillance unless there is evidence that a crime has been committed. As a result, on-going FBI investigations of communists activity in America dropped from 24,414 in 1973 to 51 in 1983.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resentation Subtitle"/>
          <p:cNvSpPr txBox="1"/>
          <p:nvPr>
            <p:ph type="subTitle" idx="1"/>
          </p:nvPr>
        </p:nvSpPr>
        <p:spPr>
          <a:xfrm>
            <a:off x="395191" y="523536"/>
            <a:ext cx="23593618" cy="12851835"/>
          </a:xfrm>
          <a:prstGeom prst="rect">
            <a:avLst/>
          </a:prstGeom>
        </p:spPr>
        <p:txBody>
          <a:bodyPr/>
          <a:lstStyle/>
          <a:p>
            <a:pPr algn="ctr">
              <a:defRPr b="0"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77" name="AC#9.jpg" descr="AC#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48095" y="1456038"/>
            <a:ext cx="16887810" cy="91004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resentation Subtitle"/>
          <p:cNvSpPr txBox="1"/>
          <p:nvPr>
            <p:ph type="subTitle" idx="1"/>
          </p:nvPr>
        </p:nvSpPr>
        <p:spPr>
          <a:xfrm>
            <a:off x="395191" y="523536"/>
            <a:ext cx="23593618" cy="12851835"/>
          </a:xfrm>
          <a:prstGeom prst="rect">
            <a:avLst/>
          </a:prstGeom>
        </p:spPr>
        <p:txBody>
          <a:bodyPr/>
          <a:lstStyle/>
          <a:p>
            <a:pPr algn="ctr">
              <a:defRPr b="0"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80" name="AC#10.jpg" descr="AC#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344" y="1916461"/>
            <a:ext cx="17399312" cy="79315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resentation Subtitle"/>
          <p:cNvSpPr txBox="1"/>
          <p:nvPr>
            <p:ph type="subTitle" idx="1"/>
          </p:nvPr>
        </p:nvSpPr>
        <p:spPr>
          <a:xfrm>
            <a:off x="395191" y="523536"/>
            <a:ext cx="23593618" cy="12851835"/>
          </a:xfrm>
          <a:prstGeom prst="rect">
            <a:avLst/>
          </a:prstGeom>
        </p:spPr>
        <p:txBody>
          <a:bodyPr/>
          <a:lstStyle/>
          <a:p>
            <a:pPr algn="ctr">
              <a:defRPr b="0"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83" name="AC#11.jpg" descr="AC#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34125" y="1502457"/>
            <a:ext cx="19315750" cy="94523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resentation Subtitle"/>
          <p:cNvSpPr txBox="1"/>
          <p:nvPr>
            <p:ph type="subTitle" idx="1"/>
          </p:nvPr>
        </p:nvSpPr>
        <p:spPr>
          <a:xfrm>
            <a:off x="395191" y="523536"/>
            <a:ext cx="23593618" cy="12851835"/>
          </a:xfrm>
          <a:prstGeom prst="rect">
            <a:avLst/>
          </a:prstGeom>
        </p:spPr>
        <p:txBody>
          <a:bodyPr/>
          <a:lstStyle/>
          <a:p>
            <a:pPr algn="ctr">
              <a:defRPr b="0"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86" name="AC#12.jpg" descr="AC#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83329" y="1324275"/>
            <a:ext cx="16017342" cy="99278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resentation Subtitle"/>
          <p:cNvSpPr txBox="1"/>
          <p:nvPr>
            <p:ph type="subTitle" idx="1"/>
          </p:nvPr>
        </p:nvSpPr>
        <p:spPr>
          <a:xfrm>
            <a:off x="395191" y="523536"/>
            <a:ext cx="23593618" cy="12851835"/>
          </a:xfrm>
          <a:prstGeom prst="rect">
            <a:avLst/>
          </a:prstGeom>
        </p:spPr>
        <p:txBody>
          <a:bodyPr/>
          <a:lstStyle/>
          <a:p>
            <a:pPr algn="ctr">
              <a:defRPr b="0"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89" name="AC#13.jpg" descr="AC#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03668" y="1081529"/>
            <a:ext cx="17576664" cy="107727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resentation Subtitle"/>
          <p:cNvSpPr txBox="1"/>
          <p:nvPr>
            <p:ph type="subTitle" idx="1"/>
          </p:nvPr>
        </p:nvSpPr>
        <p:spPr>
          <a:xfrm>
            <a:off x="395191" y="523536"/>
            <a:ext cx="23593618" cy="12851835"/>
          </a:xfrm>
          <a:prstGeom prst="rect">
            <a:avLst/>
          </a:prstGeom>
        </p:spPr>
        <p:txBody>
          <a:bodyPr/>
          <a:lstStyle/>
          <a:p>
            <a:pPr algn="ctr">
              <a:defRPr b="0"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92" name="AC#14.jpg" descr="AC#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77022" y="1832055"/>
            <a:ext cx="17629956" cy="87832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resentation Subtitle"/>
          <p:cNvSpPr txBox="1"/>
          <p:nvPr>
            <p:ph type="subTitle" idx="1"/>
          </p:nvPr>
        </p:nvSpPr>
        <p:spPr>
          <a:xfrm>
            <a:off x="395191" y="523536"/>
            <a:ext cx="23593618" cy="12851835"/>
          </a:xfrm>
          <a:prstGeom prst="rect">
            <a:avLst/>
          </a:prstGeom>
        </p:spPr>
        <p:txBody>
          <a:bodyPr/>
          <a:lstStyle/>
          <a:p>
            <a:pPr algn="ctr">
              <a:defRPr b="0"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95" name="AC#15.jpg" descr="AC#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0654" y="2036837"/>
            <a:ext cx="19822692" cy="80945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resentation Subtitle"/>
          <p:cNvSpPr txBox="1"/>
          <p:nvPr>
            <p:ph type="subTitle" idx="1"/>
          </p:nvPr>
        </p:nvSpPr>
        <p:spPr>
          <a:xfrm>
            <a:off x="395191" y="523536"/>
            <a:ext cx="23593618" cy="12851835"/>
          </a:xfrm>
          <a:prstGeom prst="rect">
            <a:avLst/>
          </a:prstGeom>
        </p:spPr>
        <p:txBody>
          <a:bodyPr/>
          <a:lstStyle/>
          <a:p>
            <a:pPr algn="ctr">
              <a:defRPr b="0"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98" name="AC#16.jpg" descr="AC#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33936" y="1761870"/>
            <a:ext cx="15916128" cy="90304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resentation Subtitle"/>
          <p:cNvSpPr txBox="1"/>
          <p:nvPr>
            <p:ph type="subTitle" idx="1"/>
          </p:nvPr>
        </p:nvSpPr>
        <p:spPr>
          <a:xfrm>
            <a:off x="395191" y="523536"/>
            <a:ext cx="23593618" cy="12851835"/>
          </a:xfrm>
          <a:prstGeom prst="rect">
            <a:avLst/>
          </a:prstGeom>
        </p:spPr>
        <p:txBody>
          <a:bodyPr/>
          <a:lstStyle/>
          <a:p>
            <a:pPr algn="ctr">
              <a:defRPr b="0"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01" name="AC#17.jpg" descr="AC#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71539" y="1407925"/>
            <a:ext cx="16040922" cy="96587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resentation Subtitle"/>
          <p:cNvSpPr txBox="1"/>
          <p:nvPr>
            <p:ph type="subTitle" idx="1"/>
          </p:nvPr>
        </p:nvSpPr>
        <p:spPr>
          <a:xfrm>
            <a:off x="395191" y="523536"/>
            <a:ext cx="23593618" cy="12851835"/>
          </a:xfrm>
          <a:prstGeom prst="rect">
            <a:avLst/>
          </a:prstGeom>
        </p:spPr>
        <p:txBody>
          <a:bodyPr/>
          <a:lstStyle/>
          <a:p>
            <a:pPr algn="ctr">
              <a:defRPr b="0"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04" name="AC#19.jpg" descr="AC#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91742" y="1187739"/>
            <a:ext cx="16800516" cy="95661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he Destruction of America's  Anti-Communist Crusaders"/>
          <p:cNvSpPr txBox="1"/>
          <p:nvPr>
            <p:ph type="title"/>
          </p:nvPr>
        </p:nvSpPr>
        <p:spPr>
          <a:xfrm>
            <a:off x="141971" y="250961"/>
            <a:ext cx="24100058" cy="13214078"/>
          </a:xfrm>
          <a:prstGeom prst="rect">
            <a:avLst/>
          </a:prstGeom>
        </p:spPr>
        <p:txBody>
          <a:bodyPr/>
          <a:lstStyle/>
          <a:p>
            <a:pPr algn="ctr" defTabSz="2340805">
              <a:defRPr b="0" spc="-163" sz="8160"/>
            </a:pPr>
          </a:p>
          <a:p>
            <a:pPr algn="ctr" defTabSz="2340805">
              <a:defRPr b="0" spc="-163" sz="8160"/>
            </a:pPr>
          </a:p>
          <a:p>
            <a:pPr algn="ctr" defTabSz="2340805">
              <a:defRPr b="0" spc="-163" sz="8160"/>
            </a:pPr>
          </a:p>
          <a:p>
            <a:pPr algn="ctr" defTabSz="2340805">
              <a:defRPr b="0" spc="-163" sz="8160"/>
            </a:pPr>
          </a:p>
          <a:p>
            <a:pPr algn="ctr" defTabSz="2340805">
              <a:defRPr b="0" spc="-163" sz="8160">
                <a:solidFill>
                  <a:srgbClr val="FFD479"/>
                </a:solidFill>
              </a:defRPr>
            </a:pPr>
            <a:r>
              <a:t>The Destruction of America's </a:t>
            </a:r>
            <a:br/>
            <a:r>
              <a:t>Anti-Communist Crusaders</a:t>
            </a:r>
          </a:p>
          <a:p>
            <a:pPr algn="ctr" defTabSz="2340805">
              <a:defRPr b="0" spc="-163" sz="8160"/>
            </a:pPr>
          </a:p>
          <a:p>
            <a:pPr algn="ctr" defTabSz="2340805">
              <a:defRPr b="0" spc="-163" sz="8160"/>
            </a:pPr>
          </a:p>
          <a:p>
            <a:pPr algn="ctr" defTabSz="2340805">
              <a:defRPr b="0" spc="-163" sz="8160"/>
            </a:pPr>
          </a:p>
          <a:p>
            <a:pPr algn="ctr" defTabSz="2340805">
              <a:defRPr b="0" spc="-163" sz="8160"/>
            </a:pPr>
          </a:p>
          <a:p>
            <a:pPr algn="ctr" defTabSz="2340805">
              <a:defRPr b="0" spc="-163" sz="8160"/>
            </a:pPr>
          </a:p>
          <a:p>
            <a:pPr algn="ctr" defTabSz="2340805">
              <a:defRPr b="0" spc="-163" sz="816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resentation Subtitle"/>
          <p:cNvSpPr txBox="1"/>
          <p:nvPr>
            <p:ph type="subTitle" idx="1"/>
          </p:nvPr>
        </p:nvSpPr>
        <p:spPr>
          <a:xfrm>
            <a:off x="395191" y="523536"/>
            <a:ext cx="23593618" cy="12851835"/>
          </a:xfrm>
          <a:prstGeom prst="rect">
            <a:avLst/>
          </a:prstGeom>
        </p:spPr>
        <p:txBody>
          <a:bodyPr/>
          <a:lstStyle/>
          <a:p>
            <a:pPr algn="ctr">
              <a:defRPr b="0"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07" name="AC#20.jpg" descr="AC#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5261" y="2133477"/>
            <a:ext cx="21893478" cy="76471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resentation Subtitle"/>
          <p:cNvSpPr txBox="1"/>
          <p:nvPr>
            <p:ph type="subTitle" idx="1"/>
          </p:nvPr>
        </p:nvSpPr>
        <p:spPr>
          <a:xfrm>
            <a:off x="395191" y="523536"/>
            <a:ext cx="23593618" cy="12851835"/>
          </a:xfrm>
          <a:prstGeom prst="rect">
            <a:avLst/>
          </a:prstGeom>
        </p:spPr>
        <p:txBody>
          <a:bodyPr/>
          <a:lstStyle/>
          <a:p>
            <a:pPr algn="ctr">
              <a:defRPr b="0"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10" name="AC#21.jpg" descr="AC#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720" y="2108861"/>
            <a:ext cx="22402560" cy="8048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resentation Subtitle"/>
          <p:cNvSpPr txBox="1"/>
          <p:nvPr>
            <p:ph type="subTitle" idx="1"/>
          </p:nvPr>
        </p:nvSpPr>
        <p:spPr>
          <a:xfrm>
            <a:off x="395191" y="523536"/>
            <a:ext cx="23593618" cy="12851835"/>
          </a:xfrm>
          <a:prstGeom prst="rect">
            <a:avLst/>
          </a:prstGeom>
        </p:spPr>
        <p:txBody>
          <a:bodyPr/>
          <a:lstStyle/>
          <a:p>
            <a:pPr algn="ctr">
              <a:defRPr b="0"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13" name="AC#22.jpg" descr="AC#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7564" y="2836254"/>
            <a:ext cx="21848872" cy="72129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resentation Subtitle"/>
          <p:cNvSpPr txBox="1"/>
          <p:nvPr>
            <p:ph type="subTitle" idx="1"/>
          </p:nvPr>
        </p:nvSpPr>
        <p:spPr>
          <a:xfrm>
            <a:off x="395191" y="523536"/>
            <a:ext cx="23593618" cy="12851835"/>
          </a:xfrm>
          <a:prstGeom prst="rect">
            <a:avLst/>
          </a:prstGeom>
        </p:spPr>
        <p:txBody>
          <a:bodyPr/>
          <a:lstStyle/>
          <a:p>
            <a:pPr algn="ctr">
              <a:defRPr b="0"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16" name="AC#23.jpg" descr="AC#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1867" y="2545565"/>
            <a:ext cx="21480266" cy="71256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resentation Subtitle"/>
          <p:cNvSpPr txBox="1"/>
          <p:nvPr>
            <p:ph type="subTitle" idx="1"/>
          </p:nvPr>
        </p:nvSpPr>
        <p:spPr>
          <a:xfrm>
            <a:off x="395191" y="523536"/>
            <a:ext cx="23593618" cy="12851835"/>
          </a:xfrm>
          <a:prstGeom prst="rect">
            <a:avLst/>
          </a:prstGeom>
        </p:spPr>
        <p:txBody>
          <a:bodyPr/>
          <a:lstStyle/>
          <a:p>
            <a:pPr algn="ctr">
              <a:defRPr b="0"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0"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resentation Subtitle"/>
          <p:cNvSpPr txBox="1"/>
          <p:nvPr>
            <p:ph type="subTitle" idx="1"/>
          </p:nvPr>
        </p:nvSpPr>
        <p:spPr>
          <a:xfrm>
            <a:off x="395191" y="523536"/>
            <a:ext cx="23593618" cy="12851835"/>
          </a:xfrm>
          <a:prstGeom prst="rect">
            <a:avLst/>
          </a:prstGeom>
        </p:spPr>
        <p:txBody>
          <a:bodyPr/>
          <a:lstStyle/>
          <a:p>
            <a:pPr algn="ctr">
              <a:defRPr b="0"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56" name="AC#1.jpg" descr="AC#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24538" y="2212343"/>
            <a:ext cx="14134924" cy="94742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resentation Subtitle"/>
          <p:cNvSpPr txBox="1"/>
          <p:nvPr>
            <p:ph type="subTitle" idx="1"/>
          </p:nvPr>
        </p:nvSpPr>
        <p:spPr>
          <a:xfrm>
            <a:off x="395191" y="523536"/>
            <a:ext cx="23593618" cy="12851835"/>
          </a:xfrm>
          <a:prstGeom prst="rect">
            <a:avLst/>
          </a:prstGeom>
        </p:spPr>
        <p:txBody>
          <a:bodyPr/>
          <a:lstStyle/>
          <a:p>
            <a:pPr algn="ctr">
              <a:defRPr b="0"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59" name="AC#2.jpg" descr="AC#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38739" y="1306386"/>
            <a:ext cx="13506522" cy="111032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resentation Subtitle"/>
          <p:cNvSpPr txBox="1"/>
          <p:nvPr>
            <p:ph type="subTitle" idx="1"/>
          </p:nvPr>
        </p:nvSpPr>
        <p:spPr>
          <a:xfrm>
            <a:off x="395191" y="523536"/>
            <a:ext cx="23593618" cy="12851835"/>
          </a:xfrm>
          <a:prstGeom prst="rect">
            <a:avLst/>
          </a:prstGeom>
        </p:spPr>
        <p:txBody>
          <a:bodyPr/>
          <a:lstStyle/>
          <a:p>
            <a:pPr algn="ctr">
              <a:defRPr b="0"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62" name="AC#3.jpg" descr="AC#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28076" y="1719460"/>
            <a:ext cx="17327848" cy="87419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resentation Subtitle"/>
          <p:cNvSpPr txBox="1"/>
          <p:nvPr>
            <p:ph type="subTitle" idx="1"/>
          </p:nvPr>
        </p:nvSpPr>
        <p:spPr>
          <a:xfrm>
            <a:off x="395191" y="523536"/>
            <a:ext cx="23593618" cy="12851835"/>
          </a:xfrm>
          <a:prstGeom prst="rect">
            <a:avLst/>
          </a:prstGeom>
        </p:spPr>
        <p:txBody>
          <a:bodyPr/>
          <a:lstStyle/>
          <a:p>
            <a:pPr algn="ctr">
              <a:defRPr b="0"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65" name="AC#5.jpg" descr="AC#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6313" y="2170921"/>
            <a:ext cx="19451374" cy="68795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resentation Subtitle"/>
          <p:cNvSpPr txBox="1"/>
          <p:nvPr>
            <p:ph type="subTitle" idx="1"/>
          </p:nvPr>
        </p:nvSpPr>
        <p:spPr>
          <a:xfrm>
            <a:off x="395191" y="523536"/>
            <a:ext cx="23593618" cy="12851835"/>
          </a:xfrm>
          <a:prstGeom prst="rect">
            <a:avLst/>
          </a:prstGeom>
        </p:spPr>
        <p:txBody>
          <a:bodyPr/>
          <a:lstStyle/>
          <a:p>
            <a:pPr algn="ctr">
              <a:defRPr b="0"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68" name="AC#6.jpg" descr="AC#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74180" y="2412508"/>
            <a:ext cx="17635640" cy="71743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resentation Subtitle"/>
          <p:cNvSpPr txBox="1"/>
          <p:nvPr>
            <p:ph type="subTitle" idx="1"/>
          </p:nvPr>
        </p:nvSpPr>
        <p:spPr>
          <a:xfrm>
            <a:off x="395191" y="523536"/>
            <a:ext cx="23593618" cy="12851835"/>
          </a:xfrm>
          <a:prstGeom prst="rect">
            <a:avLst/>
          </a:prstGeom>
        </p:spPr>
        <p:txBody>
          <a:bodyPr/>
          <a:lstStyle/>
          <a:p>
            <a:pPr algn="ctr">
              <a:defRPr b="0"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71" name="AC#7.jpg" descr="AC#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12188" y="2291182"/>
            <a:ext cx="19959624" cy="73479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resentation Subtitle"/>
          <p:cNvSpPr txBox="1"/>
          <p:nvPr>
            <p:ph type="subTitle" idx="1"/>
          </p:nvPr>
        </p:nvSpPr>
        <p:spPr>
          <a:xfrm>
            <a:off x="395191" y="523536"/>
            <a:ext cx="23593618" cy="12851835"/>
          </a:xfrm>
          <a:prstGeom prst="rect">
            <a:avLst/>
          </a:prstGeom>
        </p:spPr>
        <p:txBody>
          <a:bodyPr/>
          <a:lstStyle/>
          <a:p>
            <a:pPr algn="ctr">
              <a:defRPr b="0"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74" name="AC#8.jpg" descr="AC#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83046" y="1908824"/>
            <a:ext cx="19417908" cy="79405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